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Lst>
  <p:notesMasterIdLst>
    <p:notesMasterId r:id="rId55"/>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80"/>
  </p:normalViewPr>
  <p:slideViewPr>
    <p:cSldViewPr snapToGrid="0">
      <p:cViewPr varScale="1">
        <p:scale>
          <a:sx n="78" d="100"/>
          <a:sy n="78" d="100"/>
        </p:scale>
        <p:origin x="77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fr-CH" sz="4400" b="0" strike="noStrike" spc="-1">
                <a:solidFill>
                  <a:srgbClr val="000000"/>
                </a:solidFill>
                <a:latin typeface="Arial"/>
              </a:rPr>
              <a:t>Cliquez pour déplacer la diapo</a:t>
            </a:r>
          </a:p>
        </p:txBody>
      </p:sp>
      <p:sp>
        <p:nvSpPr>
          <p:cNvPr id="8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CH" sz="2000" b="0" strike="noStrike" spc="-1">
                <a:solidFill>
                  <a:srgbClr val="000000"/>
                </a:solidFill>
                <a:latin typeface="Arial"/>
              </a:rPr>
              <a:t>Cliquez pour modifier le format des notes</a:t>
            </a:r>
          </a:p>
        </p:txBody>
      </p:sp>
      <p:sp>
        <p:nvSpPr>
          <p:cNvPr id="8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CH" sz="1400" b="0" strike="noStrike" spc="-1">
                <a:solidFill>
                  <a:srgbClr val="000000"/>
                </a:solidFill>
                <a:latin typeface="Times New Roman"/>
              </a:rPr>
              <a:t>&lt;en-tête&gt;</a:t>
            </a:r>
          </a:p>
        </p:txBody>
      </p:sp>
      <p:sp>
        <p:nvSpPr>
          <p:cNvPr id="84" name="PlaceHolder 4"/>
          <p:cNvSpPr>
            <a:spLocks noGrp="1"/>
          </p:cNvSpPr>
          <p:nvPr>
            <p:ph type="dt" idx="43"/>
          </p:nvPr>
        </p:nvSpPr>
        <p:spPr>
          <a:xfrm>
            <a:off x="4278960" y="0"/>
            <a:ext cx="3280680" cy="534240"/>
          </a:xfrm>
          <a:prstGeom prst="rect">
            <a:avLst/>
          </a:prstGeom>
          <a:noFill/>
          <a:ln w="0">
            <a:noFill/>
          </a:ln>
        </p:spPr>
        <p:txBody>
          <a:bodyPr lIns="0" tIns="0" rIns="0" bIns="0" anchor="t">
            <a:noAutofit/>
          </a:bodyPr>
          <a:lstStyle>
            <a:lvl1pPr indent="0" algn="r">
              <a:buNone/>
              <a:defRPr lang="fr-CH" sz="1400" b="0" strike="noStrike" spc="-1">
                <a:solidFill>
                  <a:srgbClr val="000000"/>
                </a:solidFill>
                <a:latin typeface="Times New Roman"/>
              </a:defRPr>
            </a:lvl1pPr>
          </a:lstStyle>
          <a:p>
            <a:pPr indent="0" algn="r">
              <a:buNone/>
            </a:pPr>
            <a:r>
              <a:rPr lang="fr-CH" sz="1400" b="0" strike="noStrike" spc="-1">
                <a:solidFill>
                  <a:srgbClr val="000000"/>
                </a:solidFill>
                <a:latin typeface="Times New Roman"/>
              </a:rPr>
              <a:t>&lt;date/heure&gt;</a:t>
            </a:r>
          </a:p>
        </p:txBody>
      </p:sp>
      <p:sp>
        <p:nvSpPr>
          <p:cNvPr id="85" name="PlaceHolder 5"/>
          <p:cNvSpPr>
            <a:spLocks noGrp="1"/>
          </p:cNvSpPr>
          <p:nvPr>
            <p:ph type="ftr" idx="44"/>
          </p:nvPr>
        </p:nvSpPr>
        <p:spPr>
          <a:xfrm>
            <a:off x="0" y="10157400"/>
            <a:ext cx="3280680" cy="534240"/>
          </a:xfrm>
          <a:prstGeom prst="rect">
            <a:avLst/>
          </a:prstGeom>
          <a:noFill/>
          <a:ln w="0">
            <a:noFill/>
          </a:ln>
        </p:spPr>
        <p:txBody>
          <a:bodyPr lIns="0" tIns="0" rIns="0" bIns="0" anchor="b">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&lt;pied de page&gt;</a:t>
            </a:r>
          </a:p>
        </p:txBody>
      </p:sp>
      <p:sp>
        <p:nvSpPr>
          <p:cNvPr id="86" name="PlaceHolder 6"/>
          <p:cNvSpPr>
            <a:spLocks noGrp="1"/>
          </p:cNvSpPr>
          <p:nvPr>
            <p:ph type="sldNum" idx="45"/>
          </p:nvPr>
        </p:nvSpPr>
        <p:spPr>
          <a:xfrm>
            <a:off x="4278960" y="10157400"/>
            <a:ext cx="3280680" cy="534240"/>
          </a:xfrm>
          <a:prstGeom prst="rect">
            <a:avLst/>
          </a:prstGeom>
          <a:noFill/>
          <a:ln w="0">
            <a:noFill/>
          </a:ln>
        </p:spPr>
        <p:txBody>
          <a:bodyPr lIns="0" tIns="0" rIns="0" bIns="0" anchor="b">
            <a:noAutofit/>
          </a:bodyPr>
          <a:lstStyle>
            <a:lvl1pPr indent="0" algn="r">
              <a:buNone/>
              <a:defRPr lang="fr-CH" sz="1400" b="0" strike="noStrike" spc="-1">
                <a:solidFill>
                  <a:srgbClr val="000000"/>
                </a:solidFill>
                <a:latin typeface="Times New Roman"/>
              </a:defRPr>
            </a:lvl1pPr>
          </a:lstStyle>
          <a:p>
            <a:pPr indent="0" algn="r">
              <a:buNone/>
            </a:pPr>
            <a:fld id="{21EDBA0A-F5EC-44B3-9BFC-1AED96EE30B1}" type="slidenum">
              <a:rPr lang="fr-CH" sz="1400" b="0" strike="noStrike" spc="-1">
                <a:solidFill>
                  <a:srgbClr val="000000"/>
                </a:solidFill>
                <a:latin typeface="Times New Roman"/>
              </a:rPr>
              <a:t>‹N°›</a:t>
            </a:fld>
            <a:endParaRPr lang="fr-CH"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438120" y="1252440"/>
            <a:ext cx="6010200" cy="3379680"/>
          </a:xfrm>
          <a:prstGeom prst="rect">
            <a:avLst/>
          </a:prstGeom>
          <a:ln w="0">
            <a:noFill/>
          </a:ln>
        </p:spPr>
      </p:sp>
      <p:sp>
        <p:nvSpPr>
          <p:cNvPr id="206"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07" name="PlaceHolder 3"/>
          <p:cNvSpPr>
            <a:spLocks noGrp="1"/>
          </p:cNvSpPr>
          <p:nvPr>
            <p:ph type="sldNum" idx="82"/>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1F72EF40-0A34-4A4E-8881-594E7223AFDA}" type="slidenum">
              <a:rPr lang="fr-CH" sz="1300" b="0" strike="noStrike" spc="-1">
                <a:solidFill>
                  <a:srgbClr val="000000"/>
                </a:solidFill>
                <a:latin typeface="Times New Roman"/>
                <a:ea typeface="+mn-ea"/>
              </a:rPr>
              <a:t>12</a:t>
            </a:fld>
            <a:endParaRPr lang="fr-CH" sz="13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noRot="1" noChangeAspect="1"/>
          </p:cNvSpPr>
          <p:nvPr>
            <p:ph type="sldImg"/>
          </p:nvPr>
        </p:nvSpPr>
        <p:spPr>
          <a:xfrm>
            <a:off x="438120" y="1252440"/>
            <a:ext cx="6010200" cy="3379680"/>
          </a:xfrm>
          <a:prstGeom prst="rect">
            <a:avLst/>
          </a:prstGeom>
          <a:ln w="0">
            <a:noFill/>
          </a:ln>
        </p:spPr>
      </p:sp>
      <p:sp>
        <p:nvSpPr>
          <p:cNvPr id="209"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10" name="PlaceHolder 3"/>
          <p:cNvSpPr>
            <a:spLocks noGrp="1"/>
          </p:cNvSpPr>
          <p:nvPr>
            <p:ph type="sldNum" idx="83"/>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59FBDAB8-79A3-48B1-96F2-21AEDD8CEF7F}" type="slidenum">
              <a:rPr lang="fr-CH" sz="1300" b="0" strike="noStrike" spc="-1">
                <a:solidFill>
                  <a:srgbClr val="000000"/>
                </a:solidFill>
                <a:latin typeface="Times New Roman"/>
                <a:ea typeface="+mn-ea"/>
              </a:rPr>
              <a:t>26</a:t>
            </a:fld>
            <a:endParaRPr lang="fr-CH" sz="13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439738" y="1252538"/>
            <a:ext cx="6007100" cy="3379787"/>
          </a:xfrm>
          <a:prstGeom prst="rect">
            <a:avLst/>
          </a:prstGeom>
          <a:ln w="0">
            <a:noFill/>
          </a:ln>
        </p:spPr>
      </p:sp>
      <p:sp>
        <p:nvSpPr>
          <p:cNvPr id="212"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13" name="PlaceHolder 3"/>
          <p:cNvSpPr>
            <a:spLocks noGrp="1"/>
          </p:cNvSpPr>
          <p:nvPr>
            <p:ph type="sldNum" idx="84"/>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23BEB9D1-5114-40CB-9CD8-656C79711B7D}" type="slidenum">
              <a:rPr lang="fr-CH" sz="1300" b="0" strike="noStrike" spc="-1">
                <a:solidFill>
                  <a:srgbClr val="000000"/>
                </a:solidFill>
                <a:latin typeface="Times New Roman"/>
                <a:ea typeface="+mn-ea"/>
              </a:rPr>
              <a:t>31</a:t>
            </a:fld>
            <a:endParaRPr lang="fr-CH" sz="13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439738" y="1252538"/>
            <a:ext cx="6007100" cy="3379787"/>
          </a:xfrm>
          <a:prstGeom prst="rect">
            <a:avLst/>
          </a:prstGeom>
          <a:ln w="0">
            <a:noFill/>
          </a:ln>
        </p:spPr>
      </p:sp>
      <p:sp>
        <p:nvSpPr>
          <p:cNvPr id="215"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16" name="PlaceHolder 3"/>
          <p:cNvSpPr>
            <a:spLocks noGrp="1"/>
          </p:cNvSpPr>
          <p:nvPr>
            <p:ph type="sldNum" idx="85"/>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49F47F02-046C-4BF0-96D9-D41C5CB4A786}" type="slidenum">
              <a:rPr lang="fr-CH" sz="1300" b="0" strike="noStrike" spc="-1">
                <a:solidFill>
                  <a:srgbClr val="000000"/>
                </a:solidFill>
                <a:latin typeface="Times New Roman"/>
                <a:ea typeface="+mn-ea"/>
              </a:rPr>
              <a:t>32</a:t>
            </a:fld>
            <a:endParaRPr lang="fr-CH" sz="13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439738" y="1252538"/>
            <a:ext cx="6007100" cy="3379787"/>
          </a:xfrm>
          <a:prstGeom prst="rect">
            <a:avLst/>
          </a:prstGeom>
          <a:ln w="0">
            <a:noFill/>
          </a:ln>
        </p:spPr>
      </p:sp>
      <p:sp>
        <p:nvSpPr>
          <p:cNvPr id="218"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19" name="PlaceHolder 3"/>
          <p:cNvSpPr>
            <a:spLocks noGrp="1"/>
          </p:cNvSpPr>
          <p:nvPr>
            <p:ph type="sldNum" idx="86"/>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99074EA7-994F-472F-93F9-AAA9C76FBBA3}" type="slidenum">
              <a:rPr lang="fr-CH" sz="1300" b="0" strike="noStrike" spc="-1">
                <a:solidFill>
                  <a:srgbClr val="000000"/>
                </a:solidFill>
                <a:latin typeface="Times New Roman"/>
                <a:ea typeface="+mn-ea"/>
              </a:rPr>
              <a:t>33</a:t>
            </a:fld>
            <a:endParaRPr lang="fr-CH" sz="13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noRot="1" noChangeAspect="1"/>
          </p:cNvSpPr>
          <p:nvPr>
            <p:ph type="sldImg"/>
          </p:nvPr>
        </p:nvSpPr>
        <p:spPr>
          <a:xfrm>
            <a:off x="439738" y="1252538"/>
            <a:ext cx="6007100" cy="3379787"/>
          </a:xfrm>
          <a:prstGeom prst="rect">
            <a:avLst/>
          </a:prstGeom>
          <a:ln w="0">
            <a:noFill/>
          </a:ln>
        </p:spPr>
      </p:sp>
      <p:sp>
        <p:nvSpPr>
          <p:cNvPr id="221"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22" name="PlaceHolder 3"/>
          <p:cNvSpPr>
            <a:spLocks noGrp="1"/>
          </p:cNvSpPr>
          <p:nvPr>
            <p:ph type="sldNum" idx="87"/>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EBA1973F-767B-4A7B-8660-C740782B6BBC}" type="slidenum">
              <a:rPr lang="fr-CH" sz="1300" b="0" strike="noStrike" spc="-1">
                <a:solidFill>
                  <a:srgbClr val="000000"/>
                </a:solidFill>
                <a:latin typeface="Times New Roman"/>
                <a:ea typeface="+mn-ea"/>
              </a:rPr>
              <a:t>34</a:t>
            </a:fld>
            <a:endParaRPr lang="fr-CH" sz="13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439738" y="1252538"/>
            <a:ext cx="6007100" cy="3379787"/>
          </a:xfrm>
          <a:prstGeom prst="rect">
            <a:avLst/>
          </a:prstGeom>
          <a:ln w="0">
            <a:noFill/>
          </a:ln>
        </p:spPr>
      </p:sp>
      <p:sp>
        <p:nvSpPr>
          <p:cNvPr id="224"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25" name="PlaceHolder 3"/>
          <p:cNvSpPr>
            <a:spLocks noGrp="1"/>
          </p:cNvSpPr>
          <p:nvPr>
            <p:ph type="sldNum" idx="88"/>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878A768E-0943-402B-B831-F04D6655FFD5}" type="slidenum">
              <a:rPr lang="fr-CH" sz="1300" b="0" strike="noStrike" spc="-1">
                <a:solidFill>
                  <a:srgbClr val="000000"/>
                </a:solidFill>
                <a:latin typeface="Times New Roman"/>
                <a:ea typeface="+mn-ea"/>
              </a:rPr>
              <a:t>35</a:t>
            </a:fld>
            <a:endParaRPr lang="fr-CH" sz="13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noRot="1" noChangeAspect="1"/>
          </p:cNvSpPr>
          <p:nvPr>
            <p:ph type="sldImg"/>
          </p:nvPr>
        </p:nvSpPr>
        <p:spPr>
          <a:xfrm>
            <a:off x="439738" y="1252538"/>
            <a:ext cx="6007100" cy="3379787"/>
          </a:xfrm>
          <a:prstGeom prst="rect">
            <a:avLst/>
          </a:prstGeom>
          <a:ln w="0">
            <a:noFill/>
          </a:ln>
        </p:spPr>
      </p:sp>
      <p:sp>
        <p:nvSpPr>
          <p:cNvPr id="227" name="PlaceHolder 2"/>
          <p:cNvSpPr>
            <a:spLocks noGrp="1"/>
          </p:cNvSpPr>
          <p:nvPr>
            <p:ph type="body"/>
          </p:nvPr>
        </p:nvSpPr>
        <p:spPr>
          <a:xfrm>
            <a:off x="689040" y="4822920"/>
            <a:ext cx="5508360" cy="3942360"/>
          </a:xfrm>
          <a:prstGeom prst="rect">
            <a:avLst/>
          </a:prstGeom>
          <a:noFill/>
          <a:ln w="0">
            <a:noFill/>
          </a:ln>
        </p:spPr>
        <p:txBody>
          <a:bodyPr lIns="96480" tIns="48240" rIns="96480" bIns="48240" anchor="t">
            <a:noAutofit/>
          </a:bodyPr>
          <a:lstStyle/>
          <a:p>
            <a:pPr marL="216000" indent="-216000">
              <a:buNone/>
            </a:pPr>
            <a:endParaRPr lang="fr-CH" sz="1800" b="0" strike="noStrike" spc="-1">
              <a:solidFill>
                <a:srgbClr val="000000"/>
              </a:solidFill>
              <a:latin typeface="Arial"/>
            </a:endParaRPr>
          </a:p>
        </p:txBody>
      </p:sp>
      <p:sp>
        <p:nvSpPr>
          <p:cNvPr id="228" name="PlaceHolder 3"/>
          <p:cNvSpPr>
            <a:spLocks noGrp="1"/>
          </p:cNvSpPr>
          <p:nvPr>
            <p:ph type="sldNum" idx="89"/>
          </p:nvPr>
        </p:nvSpPr>
        <p:spPr>
          <a:xfrm>
            <a:off x="3902760" y="9519120"/>
            <a:ext cx="2981880" cy="49932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fr-CH" sz="1300" b="0" strike="noStrike" spc="-1">
                <a:solidFill>
                  <a:srgbClr val="000000"/>
                </a:solidFill>
                <a:latin typeface="Times New Roman"/>
                <a:ea typeface="+mn-ea"/>
              </a:defRPr>
            </a:lvl1pPr>
          </a:lstStyle>
          <a:p>
            <a:pPr indent="0" algn="r" defTabSz="914400">
              <a:lnSpc>
                <a:spcPct val="100000"/>
              </a:lnSpc>
              <a:buNone/>
              <a:tabLst>
                <a:tab pos="0" algn="l"/>
              </a:tabLst>
            </a:pPr>
            <a:fld id="{7188BCB1-666D-490C-984E-C4181FEC0557}" type="slidenum">
              <a:rPr lang="fr-CH" sz="1300" b="0" strike="noStrike" spc="-1">
                <a:solidFill>
                  <a:srgbClr val="000000"/>
                </a:solidFill>
                <a:latin typeface="Times New Roman"/>
                <a:ea typeface="+mn-ea"/>
              </a:rPr>
              <a:t>38</a:t>
            </a:fld>
            <a:endParaRPr lang="fr-CH" sz="13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lgn="ctr">
              <a:buNone/>
            </a:pPr>
            <a:endParaRPr lang="fr-CH" sz="4400" b="0" strike="noStrike" spc="-1">
              <a:solidFill>
                <a:srgbClr val="000000"/>
              </a:solidFill>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CH"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8432F01C-5A0B-418C-8B33-1155B2F2B539}"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0"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lgn="ctr">
              <a:buNone/>
            </a:pPr>
            <a:endParaRPr lang="fr-CH" sz="4400" b="0" strike="noStrike" spc="-1">
              <a:solidFill>
                <a:srgbClr val="000000"/>
              </a:solidFill>
              <a:latin typeface="Arial"/>
            </a:endParaRPr>
          </a:p>
        </p:txBody>
      </p:sp>
      <p:sp>
        <p:nvSpPr>
          <p:cNvPr id="3" name="PlaceHolder 2"/>
          <p:cNvSpPr>
            <a:spLocks noGrp="1"/>
          </p:cNvSpPr>
          <p:nvPr>
            <p:ph type="ftr" idx="28"/>
          </p:nvPr>
        </p:nvSpPr>
        <p:spPr/>
        <p:txBody>
          <a:bodyPr/>
          <a:lstStyle/>
          <a:p>
            <a:r>
              <a:t>Footer</a:t>
            </a:r>
          </a:p>
        </p:txBody>
      </p:sp>
      <p:sp>
        <p:nvSpPr>
          <p:cNvPr id="4" name="PlaceHolder 3"/>
          <p:cNvSpPr>
            <a:spLocks noGrp="1"/>
          </p:cNvSpPr>
          <p:nvPr>
            <p:ph type="sldNum" idx="29"/>
          </p:nvPr>
        </p:nvSpPr>
        <p:spPr/>
        <p:txBody>
          <a:bodyPr/>
          <a:lstStyle/>
          <a:p>
            <a:fld id="{B7E36F02-2C09-4EB1-9D17-D7653930CEB7}" type="slidenum">
              <a:t>‹N°›</a:t>
            </a:fld>
            <a:endParaRPr/>
          </a:p>
        </p:txBody>
      </p:sp>
      <p:sp>
        <p:nvSpPr>
          <p:cNvPr id="5" name="PlaceHolder 4"/>
          <p:cNvSpPr>
            <a:spLocks noGrp="1"/>
          </p:cNvSpPr>
          <p:nvPr>
            <p:ph type="dt" idx="30"/>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lstStyle/>
          <a:p>
            <a:r>
              <a:t>Footer</a:t>
            </a:r>
          </a:p>
        </p:txBody>
      </p:sp>
      <p:sp>
        <p:nvSpPr>
          <p:cNvPr id="3" name="PlaceHolder 2"/>
          <p:cNvSpPr>
            <a:spLocks noGrp="1"/>
          </p:cNvSpPr>
          <p:nvPr>
            <p:ph type="sldNum" idx="32"/>
          </p:nvPr>
        </p:nvSpPr>
        <p:spPr/>
        <p:txBody>
          <a:bodyPr/>
          <a:lstStyle/>
          <a:p>
            <a:fld id="{059095B1-7808-4BF4-94D1-BA2307046420}" type="slidenum">
              <a:t>‹N°›</a:t>
            </a:fld>
            <a:endParaRPr/>
          </a:p>
        </p:txBody>
      </p:sp>
      <p:sp>
        <p:nvSpPr>
          <p:cNvPr id="4" name="PlaceHolder 3"/>
          <p:cNvSpPr>
            <a:spLocks noGrp="1"/>
          </p:cNvSpPr>
          <p:nvPr>
            <p:ph type="dt" idx="3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lstStyle/>
          <a:p>
            <a:r>
              <a:t>Footer</a:t>
            </a:r>
          </a:p>
        </p:txBody>
      </p:sp>
      <p:sp>
        <p:nvSpPr>
          <p:cNvPr id="3" name="PlaceHolder 2"/>
          <p:cNvSpPr>
            <a:spLocks noGrp="1"/>
          </p:cNvSpPr>
          <p:nvPr>
            <p:ph type="sldNum" idx="35"/>
          </p:nvPr>
        </p:nvSpPr>
        <p:spPr/>
        <p:txBody>
          <a:bodyPr/>
          <a:lstStyle/>
          <a:p>
            <a:fld id="{9440524D-35EA-452E-B1A9-5D1466A8ED90}" type="slidenum">
              <a:t>‹N°›</a:t>
            </a:fld>
            <a:endParaRPr/>
          </a:p>
        </p:txBody>
      </p:sp>
      <p:sp>
        <p:nvSpPr>
          <p:cNvPr id="4" name="PlaceHolder 3"/>
          <p:cNvSpPr>
            <a:spLocks noGrp="1"/>
          </p:cNvSpPr>
          <p:nvPr>
            <p:ph type="dt" idx="36"/>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lstStyle/>
          <a:p>
            <a:r>
              <a:t>Footer</a:t>
            </a:r>
          </a:p>
        </p:txBody>
      </p:sp>
      <p:sp>
        <p:nvSpPr>
          <p:cNvPr id="3" name="PlaceHolder 2"/>
          <p:cNvSpPr>
            <a:spLocks noGrp="1"/>
          </p:cNvSpPr>
          <p:nvPr>
            <p:ph type="sldNum" idx="38"/>
          </p:nvPr>
        </p:nvSpPr>
        <p:spPr/>
        <p:txBody>
          <a:bodyPr/>
          <a:lstStyle/>
          <a:p>
            <a:fld id="{C5ECDE02-9397-47B4-8397-8604CE338A70}" type="slidenum">
              <a:t>‹N°›</a:t>
            </a:fld>
            <a:endParaRPr/>
          </a:p>
        </p:txBody>
      </p:sp>
      <p:sp>
        <p:nvSpPr>
          <p:cNvPr id="4" name="PlaceHolder 3"/>
          <p:cNvSpPr>
            <a:spLocks noGrp="1"/>
          </p:cNvSpPr>
          <p:nvPr>
            <p:ph type="dt" idx="39"/>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_">
    <p:spTree>
      <p:nvGrpSpPr>
        <p:cNvPr id="1" name=""/>
        <p:cNvGrpSpPr/>
        <p:nvPr/>
      </p:nvGrpSpPr>
      <p:grpSpPr>
        <a:xfrm>
          <a:off x="0" y="0"/>
          <a:ext cx="0" cy="0"/>
          <a:chOff x="0" y="0"/>
          <a:chExt cx="0" cy="0"/>
        </a:xfrm>
      </p:grpSpPr>
      <p:sp>
        <p:nvSpPr>
          <p:cNvPr id="80"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lgn="ctr">
              <a:buNone/>
            </a:pPr>
            <a:endParaRPr lang="fr-CH" sz="4400" b="0" strike="noStrike" spc="-1">
              <a:solidFill>
                <a:srgbClr val="000000"/>
              </a:solidFill>
              <a:latin typeface="Arial"/>
            </a:endParaRPr>
          </a:p>
        </p:txBody>
      </p:sp>
      <p:sp>
        <p:nvSpPr>
          <p:cNvPr id="3" name="PlaceHolder 2"/>
          <p:cNvSpPr>
            <a:spLocks noGrp="1"/>
          </p:cNvSpPr>
          <p:nvPr>
            <p:ph type="ftr" idx="40"/>
          </p:nvPr>
        </p:nvSpPr>
        <p:spPr/>
        <p:txBody>
          <a:bodyPr/>
          <a:lstStyle/>
          <a:p>
            <a:r>
              <a:t>Footer</a:t>
            </a:r>
          </a:p>
        </p:txBody>
      </p:sp>
      <p:sp>
        <p:nvSpPr>
          <p:cNvPr id="4" name="PlaceHolder 3"/>
          <p:cNvSpPr>
            <a:spLocks noGrp="1"/>
          </p:cNvSpPr>
          <p:nvPr>
            <p:ph type="sldNum" idx="41"/>
          </p:nvPr>
        </p:nvSpPr>
        <p:spPr/>
        <p:txBody>
          <a:bodyPr/>
          <a:lstStyle/>
          <a:p>
            <a:fld id="{E6202C69-E3D5-4263-9B70-C9BCB8245E0D}" type="slidenum">
              <a:t>‹N°›</a:t>
            </a:fld>
            <a:endParaRPr/>
          </a:p>
        </p:txBody>
      </p:sp>
      <p:sp>
        <p:nvSpPr>
          <p:cNvPr id="5" name="PlaceHolder 4"/>
          <p:cNvSpPr>
            <a:spLocks noGrp="1"/>
          </p:cNvSpPr>
          <p:nvPr>
            <p:ph type="dt" idx="42"/>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Standard">
    <p:spTree>
      <p:nvGrpSpPr>
        <p:cNvPr id="1" name=""/>
        <p:cNvGrpSpPr/>
        <p:nvPr/>
      </p:nvGrpSpPr>
      <p:grpSpPr>
        <a:xfrm>
          <a:off x="0" y="0"/>
          <a:ext cx="0" cy="0"/>
          <a:chOff x="0" y="0"/>
          <a:chExt cx="0" cy="0"/>
        </a:xfrm>
      </p:grpSpPr>
      <p:sp>
        <p:nvSpPr>
          <p:cNvPr id="16"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lgn="ctr">
              <a:buNone/>
            </a:pPr>
            <a:endParaRPr lang="fr-CH" sz="4400" b="0" strike="noStrike" spc="-1">
              <a:solidFill>
                <a:srgbClr val="000000"/>
              </a:solidFill>
              <a:latin typeface="Arial"/>
            </a:endParaRPr>
          </a:p>
        </p:txBody>
      </p:sp>
      <p:sp>
        <p:nvSpPr>
          <p:cNvPr id="1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CH"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CBA9D911-2A09-4AFA-9DFA-8CE29D7A59AF}"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E5D2ECA5-1264-4BFA-9F17-32BA2FACA832}" type="slidenum">
              <a:t>‹N°›</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A787DB17-D1EB-4730-9E2F-B81A3B9E9EE7}" type="slidenum">
              <a:t>‹N°›</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isposition personnalisé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17160011-750A-4006-88B9-4799FCF8354C}" type="slidenum">
              <a:t>‹N°›</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B5305D9E-ED93-4B3B-B76F-61B0AC9FBCC8}" type="slidenum">
              <a:t>‹N°›</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tête de section">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DAF42795-D029-4851-BB57-1B6A66593CC3}" type="slidenum">
              <a:t>‹N°›</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eux contenus">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lstStyle/>
          <a:p>
            <a:r>
              <a:t>Footer</a:t>
            </a:r>
          </a:p>
        </p:txBody>
      </p:sp>
      <p:sp>
        <p:nvSpPr>
          <p:cNvPr id="3" name="PlaceHolder 2"/>
          <p:cNvSpPr>
            <a:spLocks noGrp="1"/>
          </p:cNvSpPr>
          <p:nvPr>
            <p:ph type="sldNum" idx="23"/>
          </p:nvPr>
        </p:nvSpPr>
        <p:spPr/>
        <p:txBody>
          <a:bodyPr/>
          <a:lstStyle/>
          <a:p>
            <a:fld id="{F56D7761-15AE-4BF5-BAAD-15EDA1AC20D2}" type="slidenum">
              <a:t>‹N°›</a:t>
            </a:fld>
            <a:endParaRPr/>
          </a:p>
        </p:txBody>
      </p:sp>
      <p:sp>
        <p:nvSpPr>
          <p:cNvPr id="4" name="PlaceHolder 3"/>
          <p:cNvSpPr>
            <a:spLocks noGrp="1"/>
          </p:cNvSpPr>
          <p:nvPr>
            <p:ph type="dt" idx="24"/>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lstStyle/>
          <a:p>
            <a:r>
              <a:t>Footer</a:t>
            </a:r>
          </a:p>
        </p:txBody>
      </p:sp>
      <p:sp>
        <p:nvSpPr>
          <p:cNvPr id="3" name="PlaceHolder 2"/>
          <p:cNvSpPr>
            <a:spLocks noGrp="1"/>
          </p:cNvSpPr>
          <p:nvPr>
            <p:ph type="sldNum" idx="26"/>
          </p:nvPr>
        </p:nvSpPr>
        <p:spPr/>
        <p:txBody>
          <a:bodyPr/>
          <a:lstStyle/>
          <a:p>
            <a:fld id="{2749A342-05FF-4886-B2C5-BF4CF008F1D4}" type="slidenum">
              <a:t>‹N°›</a:t>
            </a:fld>
            <a:endParaRPr/>
          </a:p>
        </p:txBody>
      </p:sp>
      <p:sp>
        <p:nvSpPr>
          <p:cNvPr id="4" name="PlaceHolder 3"/>
          <p:cNvSpPr>
            <a:spLocks noGrp="1"/>
          </p:cNvSpPr>
          <p:nvPr>
            <p:ph type="dt" idx="27"/>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7" descr="170502_Fond_Diapo_V01.jpg"/>
          <p:cNvPicPr/>
          <p:nvPr/>
        </p:nvPicPr>
        <p:blipFill>
          <a:blip r:embed="rId3"/>
          <a:stretch/>
        </p:blipFill>
        <p:spPr>
          <a:xfrm>
            <a:off x="0" y="0"/>
            <a:ext cx="12188520" cy="6854400"/>
          </a:xfrm>
          <a:prstGeom prst="rect">
            <a:avLst/>
          </a:prstGeom>
          <a:ln w="0">
            <a:noFill/>
          </a:ln>
        </p:spPr>
      </p:pic>
      <p:pic>
        <p:nvPicPr>
          <p:cNvPr id="8" name="Image 7" descr="170502_Fond_Diapo_V00.jpg"/>
          <p:cNvPicPr/>
          <p:nvPr/>
        </p:nvPicPr>
        <p:blipFill>
          <a:blip r:embed="rId4"/>
          <a:stretch/>
        </p:blipFill>
        <p:spPr>
          <a:xfrm>
            <a:off x="0" y="0"/>
            <a:ext cx="12188520" cy="6854400"/>
          </a:xfrm>
          <a:prstGeom prst="rect">
            <a:avLst/>
          </a:prstGeom>
          <a:ln w="0">
            <a:noFill/>
          </a:ln>
        </p:spPr>
      </p:pic>
      <p:sp>
        <p:nvSpPr>
          <p:cNvPr id="2"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buNone/>
            </a:pPr>
            <a:r>
              <a:rPr lang="fr-CH" sz="1800" b="0" strike="noStrike" spc="-1">
                <a:solidFill>
                  <a:srgbClr val="000000"/>
                </a:solidFill>
                <a:latin typeface="Arial"/>
              </a:rPr>
              <a:t>Cliquez pour éditer le format du texte-titre</a:t>
            </a:r>
          </a:p>
        </p:txBody>
      </p:sp>
      <p:sp>
        <p:nvSpPr>
          <p:cNvPr id="3" name="PlaceHolder 2"/>
          <p:cNvSpPr>
            <a:spLocks noGrp="1"/>
          </p:cNvSpPr>
          <p:nvPr>
            <p:ph type="ftr" idx="1"/>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4" name="PlaceHolder 3"/>
          <p:cNvSpPr>
            <a:spLocks noGrp="1"/>
          </p:cNvSpPr>
          <p:nvPr>
            <p:ph type="sldNum" idx="2"/>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5E86C182-1887-4AF3-B6DC-34C0251AC203}" type="slidenum">
              <a:rPr lang="en-US"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5" name="PlaceHolder 4"/>
          <p:cNvSpPr>
            <a:spLocks noGrp="1"/>
          </p:cNvSpPr>
          <p:nvPr>
            <p:ph type="dt" idx="3"/>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 name="Image 7" descr="170502_Fond_Diapo_V01.jpg"/>
          <p:cNvPicPr/>
          <p:nvPr/>
        </p:nvPicPr>
        <p:blipFill>
          <a:blip r:embed="rId3"/>
          <a:stretch/>
        </p:blipFill>
        <p:spPr>
          <a:xfrm>
            <a:off x="0" y="0"/>
            <a:ext cx="12188520" cy="6854400"/>
          </a:xfrm>
          <a:prstGeom prst="rect">
            <a:avLst/>
          </a:prstGeom>
          <a:ln w="0">
            <a:noFill/>
          </a:ln>
        </p:spPr>
      </p:pic>
      <p:sp>
        <p:nvSpPr>
          <p:cNvPr id="55"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buNone/>
            </a:pPr>
            <a:r>
              <a:rPr lang="fr-CH" sz="1800" b="0" strike="noStrike" spc="-1">
                <a:solidFill>
                  <a:srgbClr val="000000"/>
                </a:solidFill>
                <a:latin typeface="Arial"/>
              </a:rPr>
              <a:t>Cliquez pour éditer le format du texte-titre</a:t>
            </a:r>
          </a:p>
        </p:txBody>
      </p:sp>
      <p:sp>
        <p:nvSpPr>
          <p:cNvPr id="56" name="PlaceHolder 2"/>
          <p:cNvSpPr>
            <a:spLocks noGrp="1"/>
          </p:cNvSpPr>
          <p:nvPr>
            <p:ph type="ftr" idx="28"/>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57" name="PlaceHolder 3"/>
          <p:cNvSpPr>
            <a:spLocks noGrp="1"/>
          </p:cNvSpPr>
          <p:nvPr>
            <p:ph type="sldNum" idx="29"/>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C8D7D393-16F6-4BFA-9DB6-5753E9D109CC}"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58" name="PlaceHolder 4"/>
          <p:cNvSpPr>
            <a:spLocks noGrp="1"/>
          </p:cNvSpPr>
          <p:nvPr>
            <p:ph type="dt" idx="30"/>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5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 name="Image 7" descr="170502_Fond_Diapo_V01.jpg"/>
          <p:cNvPicPr/>
          <p:nvPr/>
        </p:nvPicPr>
        <p:blipFill>
          <a:blip r:embed="rId3"/>
          <a:stretch/>
        </p:blipFill>
        <p:spPr>
          <a:xfrm>
            <a:off x="0" y="0"/>
            <a:ext cx="12188520" cy="6854400"/>
          </a:xfrm>
          <a:prstGeom prst="rect">
            <a:avLst/>
          </a:prstGeom>
          <a:ln w="0">
            <a:noFill/>
          </a:ln>
        </p:spPr>
      </p:pic>
      <p:sp>
        <p:nvSpPr>
          <p:cNvPr id="62" name="PlaceHolder 1"/>
          <p:cNvSpPr>
            <a:spLocks noGrp="1"/>
          </p:cNvSpPr>
          <p:nvPr>
            <p:ph type="ftr" idx="31"/>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63" name="PlaceHolder 2"/>
          <p:cNvSpPr>
            <a:spLocks noGrp="1"/>
          </p:cNvSpPr>
          <p:nvPr>
            <p:ph type="sldNum" idx="32"/>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5E1280E0-C4FC-4883-A054-ACE5DA8D7C81}"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64" name="PlaceHolder 3"/>
          <p:cNvSpPr>
            <a:spLocks noGrp="1"/>
          </p:cNvSpPr>
          <p:nvPr>
            <p:ph type="dt" idx="33"/>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6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CH" sz="4400" b="0" strike="noStrike" spc="-1">
                <a:solidFill>
                  <a:srgbClr val="000000"/>
                </a:solidFill>
                <a:latin typeface="Arial"/>
              </a:rPr>
              <a:t>Cliquez pour éditer le format du texte-titre</a:t>
            </a:r>
          </a:p>
        </p:txBody>
      </p:sp>
      <p:sp>
        <p:nvSpPr>
          <p:cNvPr id="6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 name="Image 7" descr="170502_Fond_Diapo_V01.jpg"/>
          <p:cNvPicPr/>
          <p:nvPr/>
        </p:nvPicPr>
        <p:blipFill>
          <a:blip r:embed="rId3"/>
          <a:stretch/>
        </p:blipFill>
        <p:spPr>
          <a:xfrm>
            <a:off x="0" y="0"/>
            <a:ext cx="12188520" cy="6854400"/>
          </a:xfrm>
          <a:prstGeom prst="rect">
            <a:avLst/>
          </a:prstGeom>
          <a:ln w="0">
            <a:noFill/>
          </a:ln>
        </p:spPr>
      </p:pic>
      <p:sp>
        <p:nvSpPr>
          <p:cNvPr id="68" name="PlaceHolder 1"/>
          <p:cNvSpPr>
            <a:spLocks noGrp="1"/>
          </p:cNvSpPr>
          <p:nvPr>
            <p:ph type="ftr" idx="34"/>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69" name="PlaceHolder 2"/>
          <p:cNvSpPr>
            <a:spLocks noGrp="1"/>
          </p:cNvSpPr>
          <p:nvPr>
            <p:ph type="sldNum" idx="35"/>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5DCBEBF0-A849-4918-8FEF-8D4BB20FDBD0}"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70" name="PlaceHolder 3"/>
          <p:cNvSpPr>
            <a:spLocks noGrp="1"/>
          </p:cNvSpPr>
          <p:nvPr>
            <p:ph type="dt" idx="36"/>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 name="Image 7" descr="170502_Fond_Diapo_V01.jpg"/>
          <p:cNvPicPr/>
          <p:nvPr/>
        </p:nvPicPr>
        <p:blipFill>
          <a:blip r:embed="rId3"/>
          <a:stretch/>
        </p:blipFill>
        <p:spPr>
          <a:xfrm>
            <a:off x="0" y="0"/>
            <a:ext cx="12188520" cy="6854400"/>
          </a:xfrm>
          <a:prstGeom prst="rect">
            <a:avLst/>
          </a:prstGeom>
          <a:ln w="0">
            <a:noFill/>
          </a:ln>
        </p:spPr>
      </p:pic>
      <p:sp>
        <p:nvSpPr>
          <p:cNvPr id="72" name="PlaceHolder 1"/>
          <p:cNvSpPr>
            <a:spLocks noGrp="1"/>
          </p:cNvSpPr>
          <p:nvPr>
            <p:ph type="ftr" idx="37"/>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73" name="PlaceHolder 2"/>
          <p:cNvSpPr>
            <a:spLocks noGrp="1"/>
          </p:cNvSpPr>
          <p:nvPr>
            <p:ph type="sldNum" idx="38"/>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A289DFD4-4D2D-4237-9C57-884A7CA01A8F}"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74" name="PlaceHolder 3"/>
          <p:cNvSpPr>
            <a:spLocks noGrp="1"/>
          </p:cNvSpPr>
          <p:nvPr>
            <p:ph type="dt" idx="39"/>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 name="Image 7" descr="170502_Fond_Diapo_V01.jpg"/>
          <p:cNvPicPr/>
          <p:nvPr/>
        </p:nvPicPr>
        <p:blipFill>
          <a:blip r:embed="rId3"/>
          <a:stretch/>
        </p:blipFill>
        <p:spPr>
          <a:xfrm>
            <a:off x="0" y="0"/>
            <a:ext cx="12189240" cy="6855120"/>
          </a:xfrm>
          <a:prstGeom prst="rect">
            <a:avLst/>
          </a:prstGeom>
          <a:ln w="0">
            <a:noFill/>
          </a:ln>
        </p:spPr>
      </p:pic>
      <p:sp>
        <p:nvSpPr>
          <p:cNvPr id="76"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buNone/>
            </a:pPr>
            <a:r>
              <a:rPr lang="fr-CH" sz="1800" b="0" strike="noStrike" spc="-1">
                <a:solidFill>
                  <a:srgbClr val="000000"/>
                </a:solidFill>
                <a:latin typeface="Arial"/>
              </a:rPr>
              <a:t>Cliquez pour éditer le format du texte-titre</a:t>
            </a:r>
          </a:p>
        </p:txBody>
      </p:sp>
      <p:sp>
        <p:nvSpPr>
          <p:cNvPr id="77" name="PlaceHolder 2"/>
          <p:cNvSpPr>
            <a:spLocks noGrp="1"/>
          </p:cNvSpPr>
          <p:nvPr>
            <p:ph type="ftr" idx="40"/>
          </p:nvPr>
        </p:nvSpPr>
        <p:spPr>
          <a:xfrm>
            <a:off x="3361680" y="6356520"/>
            <a:ext cx="7112160" cy="3621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78" name="PlaceHolder 3"/>
          <p:cNvSpPr>
            <a:spLocks noGrp="1"/>
          </p:cNvSpPr>
          <p:nvPr>
            <p:ph type="sldNum" idx="41"/>
          </p:nvPr>
        </p:nvSpPr>
        <p:spPr>
          <a:xfrm>
            <a:off x="10810440" y="6356520"/>
            <a:ext cx="768960" cy="3621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FB95FBF9-7A1E-4CF6-B214-694DD152BBB1}"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79" name="PlaceHolder 4"/>
          <p:cNvSpPr>
            <a:spLocks noGrp="1"/>
          </p:cNvSpPr>
          <p:nvPr>
            <p:ph type="dt" idx="42"/>
          </p:nvPr>
        </p:nvSpPr>
        <p:spPr>
          <a:xfrm>
            <a:off x="2068560" y="6356520"/>
            <a:ext cx="1098360" cy="36216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Image 7" descr="170502_Fond_Diapo_V01.jpg"/>
          <p:cNvPicPr/>
          <p:nvPr/>
        </p:nvPicPr>
        <p:blipFill>
          <a:blip r:embed="rId3"/>
          <a:stretch/>
        </p:blipFill>
        <p:spPr>
          <a:xfrm>
            <a:off x="0" y="0"/>
            <a:ext cx="12188520" cy="6854400"/>
          </a:xfrm>
          <a:prstGeom prst="rect">
            <a:avLst/>
          </a:prstGeom>
          <a:ln w="0">
            <a:noFill/>
          </a:ln>
        </p:spPr>
      </p:pic>
      <p:pic>
        <p:nvPicPr>
          <p:cNvPr id="10" name="Image 7" descr="170502_Fond_Diapo_V00.jpg"/>
          <p:cNvPicPr/>
          <p:nvPr/>
        </p:nvPicPr>
        <p:blipFill>
          <a:blip r:embed="rId4"/>
          <a:stretch/>
        </p:blipFill>
        <p:spPr>
          <a:xfrm>
            <a:off x="0" y="0"/>
            <a:ext cx="12188520" cy="6854400"/>
          </a:xfrm>
          <a:prstGeom prst="rect">
            <a:avLst/>
          </a:prstGeom>
          <a:ln w="0">
            <a:noFill/>
          </a:ln>
        </p:spPr>
      </p:pic>
      <p:sp>
        <p:nvSpPr>
          <p:cNvPr id="11" name="PlaceHolder 1"/>
          <p:cNvSpPr>
            <a:spLocks noGrp="1"/>
          </p:cNvSpPr>
          <p:nvPr>
            <p:ph type="title"/>
          </p:nvPr>
        </p:nvSpPr>
        <p:spPr>
          <a:xfrm>
            <a:off x="2068560" y="2130480"/>
            <a:ext cx="9205200" cy="1466280"/>
          </a:xfrm>
          <a:prstGeom prst="rect">
            <a:avLst/>
          </a:prstGeom>
          <a:noFill/>
          <a:ln w="0">
            <a:noFill/>
          </a:ln>
        </p:spPr>
        <p:txBody>
          <a:bodyPr lIns="0" tIns="0" rIns="0" bIns="0" anchor="ctr">
            <a:noAutofit/>
          </a:bodyPr>
          <a:lstStyle/>
          <a:p>
            <a:pPr indent="0">
              <a:buNone/>
            </a:pPr>
            <a:r>
              <a:rPr lang="fr-CH" sz="1800" b="0" strike="noStrike" spc="-1">
                <a:solidFill>
                  <a:srgbClr val="000000"/>
                </a:solidFill>
                <a:latin typeface="Arial"/>
              </a:rPr>
              <a:t>Cliquez pour éditer le format du texte-titre</a:t>
            </a:r>
          </a:p>
        </p:txBody>
      </p:sp>
      <p:sp>
        <p:nvSpPr>
          <p:cNvPr id="12"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1800" b="0" strike="noStrike" spc="-1">
                <a:solidFill>
                  <a:srgbClr val="000000"/>
                </a:solidFill>
                <a:latin typeface="Arial"/>
              </a:rPr>
              <a:t>Septième niveau de plan</a:t>
            </a:r>
          </a:p>
        </p:txBody>
      </p:sp>
      <p:sp>
        <p:nvSpPr>
          <p:cNvPr id="13" name="PlaceHolder 3"/>
          <p:cNvSpPr>
            <a:spLocks noGrp="1"/>
          </p:cNvSpPr>
          <p:nvPr>
            <p:ph type="ftr" idx="4"/>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14" name="PlaceHolder 4"/>
          <p:cNvSpPr>
            <a:spLocks noGrp="1"/>
          </p:cNvSpPr>
          <p:nvPr>
            <p:ph type="sldNum" idx="5"/>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55AFA6D4-1AA5-4153-BC2E-8216816D310B}" type="slidenum">
              <a:rPr lang="en-US"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15" name="PlaceHolder 5"/>
          <p:cNvSpPr>
            <a:spLocks noGrp="1"/>
          </p:cNvSpPr>
          <p:nvPr>
            <p:ph type="dt" idx="6"/>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Image 7" descr="170502_Fond_Diapo_V01.jpg"/>
          <p:cNvPicPr/>
          <p:nvPr/>
        </p:nvPicPr>
        <p:blipFill>
          <a:blip r:embed="rId3"/>
          <a:stretch/>
        </p:blipFill>
        <p:spPr>
          <a:xfrm>
            <a:off x="0" y="0"/>
            <a:ext cx="12188520" cy="6854400"/>
          </a:xfrm>
          <a:prstGeom prst="rect">
            <a:avLst/>
          </a:prstGeom>
          <a:ln w="0">
            <a:noFill/>
          </a:ln>
        </p:spPr>
      </p:pic>
      <p:sp>
        <p:nvSpPr>
          <p:cNvPr id="19" name="PlaceHolder 1"/>
          <p:cNvSpPr>
            <a:spLocks noGrp="1"/>
          </p:cNvSpPr>
          <p:nvPr>
            <p:ph type="ftr" idx="7"/>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20" name="PlaceHolder 2"/>
          <p:cNvSpPr>
            <a:spLocks noGrp="1"/>
          </p:cNvSpPr>
          <p:nvPr>
            <p:ph type="sldNum" idx="8"/>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3AA034E2-15C8-46BA-8BA6-D79213CA1167}"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21" name="PlaceHolder 3"/>
          <p:cNvSpPr>
            <a:spLocks noGrp="1"/>
          </p:cNvSpPr>
          <p:nvPr>
            <p:ph type="dt" idx="9"/>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 name="Image 7" descr="170502_Fond_Diapo_V01.jpg"/>
          <p:cNvPicPr/>
          <p:nvPr/>
        </p:nvPicPr>
        <p:blipFill>
          <a:blip r:embed="rId3"/>
          <a:stretch/>
        </p:blipFill>
        <p:spPr>
          <a:xfrm>
            <a:off x="0" y="0"/>
            <a:ext cx="12188520" cy="6854400"/>
          </a:xfrm>
          <a:prstGeom prst="rect">
            <a:avLst/>
          </a:prstGeom>
          <a:ln w="0">
            <a:noFill/>
          </a:ln>
        </p:spPr>
      </p:pic>
      <p:sp>
        <p:nvSpPr>
          <p:cNvPr id="23" name="PlaceHolder 1"/>
          <p:cNvSpPr>
            <a:spLocks noGrp="1"/>
          </p:cNvSpPr>
          <p:nvPr>
            <p:ph type="ftr" idx="10"/>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24" name="PlaceHolder 2"/>
          <p:cNvSpPr>
            <a:spLocks noGrp="1"/>
          </p:cNvSpPr>
          <p:nvPr>
            <p:ph type="sldNum" idx="11"/>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BFCC8578-9D69-4A45-BD65-B664AC3CBF5B}"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25" name="PlaceHolder 3"/>
          <p:cNvSpPr>
            <a:spLocks noGrp="1"/>
          </p:cNvSpPr>
          <p:nvPr>
            <p:ph type="dt" idx="12"/>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 name="Image 7" descr="170502_Fond_Diapo_V01.jpg"/>
          <p:cNvPicPr/>
          <p:nvPr/>
        </p:nvPicPr>
        <p:blipFill>
          <a:blip r:embed="rId3"/>
          <a:stretch/>
        </p:blipFill>
        <p:spPr>
          <a:xfrm>
            <a:off x="0" y="0"/>
            <a:ext cx="12188520" cy="6854400"/>
          </a:xfrm>
          <a:prstGeom prst="rect">
            <a:avLst/>
          </a:prstGeom>
          <a:ln w="0">
            <a:noFill/>
          </a:ln>
        </p:spPr>
      </p:pic>
      <p:sp>
        <p:nvSpPr>
          <p:cNvPr id="27" name="Rectangle 8"/>
          <p:cNvSpPr/>
          <p:nvPr/>
        </p:nvSpPr>
        <p:spPr>
          <a:xfrm>
            <a:off x="0" y="0"/>
            <a:ext cx="12188520" cy="1339560"/>
          </a:xfrm>
          <a:prstGeom prst="rect">
            <a:avLst/>
          </a:prstGeom>
          <a:solidFill>
            <a:srgbClr val="FFFFFF"/>
          </a:solidFill>
          <a:ln>
            <a:noFill/>
          </a:ln>
        </p:spPr>
        <p:style>
          <a:lnRef idx="2">
            <a:schemeClr val="dk1"/>
          </a:lnRef>
          <a:fillRef idx="1">
            <a:schemeClr val="lt1"/>
          </a:fillRef>
          <a:effectRef idx="0">
            <a:schemeClr val="dk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Calibri"/>
            </a:endParaRPr>
          </a:p>
        </p:txBody>
      </p:sp>
      <p:sp>
        <p:nvSpPr>
          <p:cNvPr id="28" name="PlaceHolder 1"/>
          <p:cNvSpPr>
            <a:spLocks noGrp="1"/>
          </p:cNvSpPr>
          <p:nvPr>
            <p:ph type="ftr" idx="13"/>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29" name="PlaceHolder 2"/>
          <p:cNvSpPr>
            <a:spLocks noGrp="1"/>
          </p:cNvSpPr>
          <p:nvPr>
            <p:ph type="sldNum" idx="14"/>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7E4941DB-404C-47FF-9EF2-B602C7542E10}"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30" name="PlaceHolder 3"/>
          <p:cNvSpPr>
            <a:spLocks noGrp="1"/>
          </p:cNvSpPr>
          <p:nvPr>
            <p:ph type="dt" idx="15"/>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3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CH" sz="4400" b="0" strike="noStrike" spc="-1">
                <a:solidFill>
                  <a:srgbClr val="000000"/>
                </a:solidFill>
                <a:latin typeface="Arial"/>
              </a:rPr>
              <a:t>Cliquez pour éditer le format du texte-titre</a:t>
            </a: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Image 7" descr="170502_Fond_Diapo_V01.jpg"/>
          <p:cNvPicPr/>
          <p:nvPr/>
        </p:nvPicPr>
        <p:blipFill>
          <a:blip r:embed="rId3"/>
          <a:stretch/>
        </p:blipFill>
        <p:spPr>
          <a:xfrm>
            <a:off x="0" y="0"/>
            <a:ext cx="12188520" cy="6854400"/>
          </a:xfrm>
          <a:prstGeom prst="rect">
            <a:avLst/>
          </a:prstGeom>
          <a:ln w="0">
            <a:noFill/>
          </a:ln>
        </p:spPr>
      </p:pic>
      <p:sp>
        <p:nvSpPr>
          <p:cNvPr id="34" name="PlaceHolder 1"/>
          <p:cNvSpPr>
            <a:spLocks noGrp="1"/>
          </p:cNvSpPr>
          <p:nvPr>
            <p:ph type="ftr" idx="16"/>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35" name="PlaceHolder 2"/>
          <p:cNvSpPr>
            <a:spLocks noGrp="1"/>
          </p:cNvSpPr>
          <p:nvPr>
            <p:ph type="sldNum" idx="17"/>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E4C955C9-A1A1-4E43-8357-57BC258B337E}"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36" name="PlaceHolder 3"/>
          <p:cNvSpPr>
            <a:spLocks noGrp="1"/>
          </p:cNvSpPr>
          <p:nvPr>
            <p:ph type="dt" idx="18"/>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3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CH" sz="4400" b="0" strike="noStrike" spc="-1">
                <a:solidFill>
                  <a:srgbClr val="000000"/>
                </a:solidFill>
                <a:latin typeface="Arial"/>
              </a:rPr>
              <a:t>Cliquez pour éditer le format du texte-titre</a:t>
            </a:r>
          </a:p>
        </p:txBody>
      </p:sp>
      <p:sp>
        <p:nvSpPr>
          <p:cNvPr id="3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 7" descr="170502_Fond_Diapo_V01.jpg"/>
          <p:cNvPicPr/>
          <p:nvPr/>
        </p:nvPicPr>
        <p:blipFill>
          <a:blip r:embed="rId3"/>
          <a:stretch/>
        </p:blipFill>
        <p:spPr>
          <a:xfrm>
            <a:off x="0" y="0"/>
            <a:ext cx="12188520" cy="6854400"/>
          </a:xfrm>
          <a:prstGeom prst="rect">
            <a:avLst/>
          </a:prstGeom>
          <a:ln w="0">
            <a:noFill/>
          </a:ln>
        </p:spPr>
      </p:pic>
      <p:pic>
        <p:nvPicPr>
          <p:cNvPr id="40" name="Image 6" descr="170502_Fond_Diapo_V00.jpg"/>
          <p:cNvPicPr/>
          <p:nvPr/>
        </p:nvPicPr>
        <p:blipFill>
          <a:blip r:embed="rId4"/>
          <a:stretch/>
        </p:blipFill>
        <p:spPr>
          <a:xfrm>
            <a:off x="0" y="0"/>
            <a:ext cx="12188520" cy="6854400"/>
          </a:xfrm>
          <a:prstGeom prst="rect">
            <a:avLst/>
          </a:prstGeom>
          <a:ln w="0">
            <a:noFill/>
          </a:ln>
        </p:spPr>
      </p:pic>
      <p:sp>
        <p:nvSpPr>
          <p:cNvPr id="41" name="PlaceHolder 1"/>
          <p:cNvSpPr>
            <a:spLocks noGrp="1"/>
          </p:cNvSpPr>
          <p:nvPr>
            <p:ph type="ftr" idx="19"/>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42" name="PlaceHolder 2"/>
          <p:cNvSpPr>
            <a:spLocks noGrp="1"/>
          </p:cNvSpPr>
          <p:nvPr>
            <p:ph type="sldNum" idx="20"/>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0CB71634-8D31-477E-9F49-3FF2E5D40637}" type="slidenum">
              <a:rPr lang="en-US"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43" name="PlaceHolder 3"/>
          <p:cNvSpPr>
            <a:spLocks noGrp="1"/>
          </p:cNvSpPr>
          <p:nvPr>
            <p:ph type="dt" idx="21"/>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Image 7" descr="170502_Fond_Diapo_V01.jpg"/>
          <p:cNvPicPr/>
          <p:nvPr/>
        </p:nvPicPr>
        <p:blipFill>
          <a:blip r:embed="rId3"/>
          <a:stretch/>
        </p:blipFill>
        <p:spPr>
          <a:xfrm>
            <a:off x="0" y="0"/>
            <a:ext cx="12188520" cy="6854400"/>
          </a:xfrm>
          <a:prstGeom prst="rect">
            <a:avLst/>
          </a:prstGeom>
          <a:ln w="0">
            <a:noFill/>
          </a:ln>
        </p:spPr>
      </p:pic>
      <p:sp>
        <p:nvSpPr>
          <p:cNvPr id="45" name="PlaceHolder 1"/>
          <p:cNvSpPr>
            <a:spLocks noGrp="1"/>
          </p:cNvSpPr>
          <p:nvPr>
            <p:ph type="ftr" idx="22"/>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46" name="PlaceHolder 2"/>
          <p:cNvSpPr>
            <a:spLocks noGrp="1"/>
          </p:cNvSpPr>
          <p:nvPr>
            <p:ph type="sldNum" idx="23"/>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677EDD08-4EF0-4968-AEBF-E4AC8B788121}"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47" name="PlaceHolder 3"/>
          <p:cNvSpPr>
            <a:spLocks noGrp="1"/>
          </p:cNvSpPr>
          <p:nvPr>
            <p:ph type="dt" idx="24"/>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
        <p:nvSpPr>
          <p:cNvPr id="4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CH" sz="4400" b="0" strike="noStrike" spc="-1">
                <a:solidFill>
                  <a:srgbClr val="000000"/>
                </a:solidFill>
                <a:latin typeface="Arial"/>
              </a:rPr>
              <a:t>Cliquez pour éditer le format du texte-titre</a:t>
            </a:r>
          </a:p>
        </p:txBody>
      </p:sp>
      <p:sp>
        <p:nvSpPr>
          <p:cNvPr id="4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CH"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CH"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CH"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CH"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CH"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CH"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CH"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 name="Image 7" descr="170502_Fond_Diapo_V01.jpg"/>
          <p:cNvPicPr/>
          <p:nvPr/>
        </p:nvPicPr>
        <p:blipFill>
          <a:blip r:embed="rId3"/>
          <a:stretch/>
        </p:blipFill>
        <p:spPr>
          <a:xfrm>
            <a:off x="0" y="0"/>
            <a:ext cx="12188520" cy="6854400"/>
          </a:xfrm>
          <a:prstGeom prst="rect">
            <a:avLst/>
          </a:prstGeom>
          <a:ln w="0">
            <a:noFill/>
          </a:ln>
        </p:spPr>
      </p:pic>
      <p:sp>
        <p:nvSpPr>
          <p:cNvPr id="51" name="PlaceHolder 1"/>
          <p:cNvSpPr>
            <a:spLocks noGrp="1"/>
          </p:cNvSpPr>
          <p:nvPr>
            <p:ph type="ftr" idx="25"/>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FR" sz="1200" b="0" strike="noStrike" spc="-1">
                <a:solidFill>
                  <a:schemeClr val="dk1">
                    <a:tint val="75000"/>
                  </a:schemeClr>
                </a:solidFill>
                <a:latin typeface="Arial"/>
              </a:defRPr>
            </a:lvl1pPr>
          </a:lstStyle>
          <a:p>
            <a:pPr indent="0" algn="ctr" defTabSz="914400">
              <a:lnSpc>
                <a:spcPct val="100000"/>
              </a:lnSpc>
              <a:buNone/>
              <a:tabLst>
                <a:tab pos="0" algn="l"/>
              </a:tabLst>
            </a:pPr>
            <a:r>
              <a:rPr lang="fr-FR" sz="1200" b="0" strike="noStrike" spc="-1">
                <a:solidFill>
                  <a:schemeClr val="dk1">
                    <a:tint val="75000"/>
                  </a:schemeClr>
                </a:solidFill>
                <a:latin typeface="Arial"/>
              </a:rPr>
              <a:t>&lt;pied de page&gt;</a:t>
            </a:r>
            <a:endParaRPr lang="fr-CH" sz="1200" b="0" strike="noStrike" spc="-1">
              <a:solidFill>
                <a:srgbClr val="000000"/>
              </a:solidFill>
              <a:latin typeface="Times New Roman"/>
            </a:endParaRPr>
          </a:p>
        </p:txBody>
      </p:sp>
      <p:sp>
        <p:nvSpPr>
          <p:cNvPr id="52" name="PlaceHolder 2"/>
          <p:cNvSpPr>
            <a:spLocks noGrp="1"/>
          </p:cNvSpPr>
          <p:nvPr>
            <p:ph type="sldNum" idx="26"/>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Arial"/>
              </a:defRPr>
            </a:lvl1pPr>
          </a:lstStyle>
          <a:p>
            <a:pPr indent="0" algn="r" defTabSz="914400">
              <a:lnSpc>
                <a:spcPct val="100000"/>
              </a:lnSpc>
              <a:buNone/>
              <a:tabLst>
                <a:tab pos="0" algn="l"/>
              </a:tabLst>
            </a:pPr>
            <a:fld id="{BB26443D-49AB-4367-8563-1C3350B72C7B}" type="slidenum">
              <a:rPr lang="fr-FR" sz="1200" b="0" strike="noStrike" spc="-1">
                <a:solidFill>
                  <a:schemeClr val="dk1">
                    <a:tint val="75000"/>
                  </a:schemeClr>
                </a:solidFill>
                <a:latin typeface="Arial"/>
              </a:rPr>
              <a:t>‹N°›</a:t>
            </a:fld>
            <a:endParaRPr lang="fr-CH" sz="1200" b="0" strike="noStrike" spc="-1">
              <a:solidFill>
                <a:srgbClr val="000000"/>
              </a:solidFill>
              <a:latin typeface="Times New Roman"/>
            </a:endParaRPr>
          </a:p>
        </p:txBody>
      </p:sp>
      <p:sp>
        <p:nvSpPr>
          <p:cNvPr id="53" name="PlaceHolder 3"/>
          <p:cNvSpPr>
            <a:spLocks noGrp="1"/>
          </p:cNvSpPr>
          <p:nvPr>
            <p:ph type="dt" idx="27"/>
          </p:nvPr>
        </p:nvSpPr>
        <p:spPr>
          <a:xfrm>
            <a:off x="2068560" y="6356520"/>
            <a:ext cx="1097640" cy="361440"/>
          </a:xfrm>
          <a:prstGeom prst="rect">
            <a:avLst/>
          </a:prstGeom>
          <a:noFill/>
          <a:ln w="0">
            <a:noFill/>
          </a:ln>
        </p:spPr>
        <p:txBody>
          <a:bodyPr lIns="91440" tIns="45720" rIns="91440" bIns="45720" anchor="ctr">
            <a:noAutofit/>
          </a:bodyPr>
          <a:lstStyle>
            <a:lvl1pPr indent="0">
              <a:buNone/>
              <a:defRPr lang="fr-CH" sz="1400" b="0" strike="noStrike" spc="-1">
                <a:solidFill>
                  <a:srgbClr val="000000"/>
                </a:solidFill>
                <a:latin typeface="Times New Roman"/>
              </a:defRPr>
            </a:lvl1pPr>
          </a:lstStyle>
          <a:p>
            <a:pPr indent="0">
              <a:buNone/>
            </a:pPr>
            <a:r>
              <a:rPr lang="fr-CH" sz="1400" b="0" strike="noStrike" spc="-1">
                <a:solidFill>
                  <a:srgbClr val="000000"/>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 86"/>
          <p:cNvPicPr/>
          <p:nvPr/>
        </p:nvPicPr>
        <p:blipFill>
          <a:blip r:embed="rId2"/>
          <a:stretch/>
        </p:blipFill>
        <p:spPr>
          <a:xfrm>
            <a:off x="2340000" y="2160360"/>
            <a:ext cx="7409642" cy="4454196"/>
          </a:xfrm>
          <a:prstGeom prst="rect">
            <a:avLst/>
          </a:prstGeom>
          <a:ln w="0">
            <a:noFill/>
          </a:ln>
        </p:spPr>
      </p:pic>
      <p:sp>
        <p:nvSpPr>
          <p:cNvPr id="88" name="Rectangle 87"/>
          <p:cNvSpPr/>
          <p:nvPr/>
        </p:nvSpPr>
        <p:spPr>
          <a:xfrm>
            <a:off x="2160000" y="540360"/>
            <a:ext cx="7739280" cy="71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CH" sz="1800" b="0" strike="noStrike" spc="-1">
                <a:solidFill>
                  <a:srgbClr val="000000"/>
                </a:solidFill>
                <a:latin typeface="Arial"/>
                <a:ea typeface="Microsoft YaHei"/>
              </a:rPr>
              <a:t>Chers bénévoles, chers paroissiens, le colloque de Lavaux vous remercie pour votre engagement dans ce processus Eglise 29 . 🥰</a:t>
            </a:r>
            <a:endParaRPr lang="fr-CH" sz="1800" b="0" strike="noStrike" spc="-1">
              <a:solidFill>
                <a:srgbClr val="000000"/>
              </a:solidFill>
              <a:latin typeface="Arial"/>
            </a:endParaRPr>
          </a:p>
        </p:txBody>
      </p:sp>
      <p:sp>
        <p:nvSpPr>
          <p:cNvPr id="2" name="PlaceHolder 1"/>
          <p:cNvSpPr>
            <a:spLocks noGrp="1"/>
          </p:cNvSpPr>
          <p:nvPr>
            <p:ph type="ftr" idx="4"/>
          </p:nvPr>
        </p:nvSpPr>
        <p:spPr/>
        <p:txBody>
          <a:bodyPr/>
          <a:lstStyle/>
          <a:p>
            <a:r>
              <a:t>E29 - Présentation des scénarios</a:t>
            </a:r>
          </a:p>
        </p:txBody>
      </p:sp>
      <p:sp>
        <p:nvSpPr>
          <p:cNvPr id="3" name="PlaceHolder 2"/>
          <p:cNvSpPr>
            <a:spLocks noGrp="1"/>
          </p:cNvSpPr>
          <p:nvPr>
            <p:ph type="sldNum" idx="5"/>
          </p:nvPr>
        </p:nvSpPr>
        <p:spPr/>
        <p:txBody>
          <a:bodyPr/>
          <a:lstStyle/>
          <a:p>
            <a:fld id="{CF22E2AE-2198-45AE-94F0-EA023BE83EEC}" type="slidenum">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2068560" y="2130480"/>
            <a:ext cx="9205200" cy="3028680"/>
          </a:xfrm>
          <a:prstGeom prst="rect">
            <a:avLst/>
          </a:prstGeom>
          <a:noFill/>
          <a:ln w="0">
            <a:noFill/>
          </a:ln>
        </p:spPr>
        <p:txBody>
          <a:bodyPr lIns="91440" tIns="45720" rIns="91440" bIns="45720" anchor="ctr">
            <a:normAutofit/>
          </a:bodyPr>
          <a:lstStyle/>
          <a:p>
            <a:pPr indent="0" algn="ctr" defTabSz="457200">
              <a:lnSpc>
                <a:spcPct val="100000"/>
              </a:lnSpc>
              <a:buNone/>
              <a:tabLst>
                <a:tab pos="0" algn="l"/>
              </a:tabLst>
            </a:pPr>
            <a:r>
              <a:rPr lang="fr-CH" sz="4400" b="1" strike="noStrike" spc="-1">
                <a:solidFill>
                  <a:schemeClr val="dk1"/>
                </a:solidFill>
                <a:latin typeface="Arial"/>
              </a:rPr>
              <a:t>E29 - Présentation du scénario</a:t>
            </a:r>
            <a:br>
              <a:rPr sz="4400"/>
            </a:br>
            <a:r>
              <a:rPr lang="fr-CH" sz="4400" b="1" strike="noStrike" spc="-1">
                <a:solidFill>
                  <a:schemeClr val="dk1"/>
                </a:solidFill>
                <a:latin typeface="Arial"/>
              </a:rPr>
              <a:t>Paroisse de Lavaux</a:t>
            </a:r>
            <a:endParaRPr lang="fr-CH" sz="4400" b="0" strike="noStrike" spc="-1">
              <a:solidFill>
                <a:srgbClr val="000000"/>
              </a:solidFill>
              <a:latin typeface="Arial"/>
            </a:endParaRPr>
          </a:p>
        </p:txBody>
      </p:sp>
      <p:sp>
        <p:nvSpPr>
          <p:cNvPr id="121" name="PlaceHolder 2"/>
          <p:cNvSpPr>
            <a:spLocks noGrp="1"/>
          </p:cNvSpPr>
          <p:nvPr>
            <p:ph type="dt" idx="58"/>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22" name="PlaceHolder 3"/>
          <p:cNvSpPr>
            <a:spLocks noGrp="1"/>
          </p:cNvSpPr>
          <p:nvPr>
            <p:ph type="ftr" idx="59"/>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123" name="PlaceHolder 4"/>
          <p:cNvSpPr>
            <a:spLocks noGrp="1"/>
          </p:cNvSpPr>
          <p:nvPr>
            <p:ph type="sldNum" idx="60"/>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F4504A62-DF9C-4C03-BEF5-2D9718C5DC5B}" type="slidenum">
              <a:rPr lang="en-US" sz="1200" b="0" strike="noStrike" spc="-1">
                <a:solidFill>
                  <a:schemeClr val="dk1">
                    <a:tint val="75000"/>
                  </a:schemeClr>
                </a:solidFill>
                <a:latin typeface="Arial"/>
              </a:rPr>
              <a:t>10</a:t>
            </a:fld>
            <a:endParaRPr lang="fr-CH" sz="1200" b="0" strike="noStrike" spc="-1">
              <a:solidFill>
                <a:srgbClr val="000000"/>
              </a:solidFill>
              <a:latin typeface="Times New Roman"/>
            </a:endParaRPr>
          </a:p>
        </p:txBody>
      </p:sp>
      <p:sp>
        <p:nvSpPr>
          <p:cNvPr id="124"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2160000" y="540000"/>
            <a:ext cx="10166040" cy="986400"/>
          </a:xfrm>
          <a:prstGeom prst="rect">
            <a:avLst/>
          </a:prstGeom>
          <a:noFill/>
          <a:ln w="0">
            <a:noFill/>
          </a:ln>
        </p:spPr>
        <p:txBody>
          <a:bodyPr lIns="91440" tIns="45720" rIns="91440" bIns="45720" anchor="ctr">
            <a:normAutofit fontScale="75000" lnSpcReduction="20000"/>
          </a:bodyPr>
          <a:lstStyle/>
          <a:p>
            <a:pPr indent="0" defTabSz="457200">
              <a:lnSpc>
                <a:spcPct val="150000"/>
              </a:lnSpc>
              <a:buNone/>
              <a:tabLst>
                <a:tab pos="0" algn="l"/>
              </a:tabLst>
            </a:pPr>
            <a:r>
              <a:rPr lang="fr-CH" sz="3600" b="1" strike="noStrike" spc="-1">
                <a:solidFill>
                  <a:schemeClr val="dk1"/>
                </a:solidFill>
                <a:latin typeface="Arial"/>
              </a:rPr>
              <a:t>Pourquoi un seul scénario ? </a:t>
            </a:r>
            <a:br>
              <a:rPr sz="3600"/>
            </a:br>
            <a:endParaRPr lang="fr-CH" sz="3600" b="0" strike="noStrike" spc="-1">
              <a:solidFill>
                <a:srgbClr val="000000"/>
              </a:solidFill>
              <a:latin typeface="Arial"/>
            </a:endParaRPr>
          </a:p>
        </p:txBody>
      </p:sp>
      <p:sp>
        <p:nvSpPr>
          <p:cNvPr id="126" name="PlaceHolder 2"/>
          <p:cNvSpPr>
            <a:spLocks noGrp="1"/>
          </p:cNvSpPr>
          <p:nvPr>
            <p:ph type="dt" idx="61"/>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27" name="PlaceHolder 3"/>
          <p:cNvSpPr>
            <a:spLocks noGrp="1"/>
          </p:cNvSpPr>
          <p:nvPr>
            <p:ph type="ftr" idx="62"/>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128" name="PlaceHolder 4"/>
          <p:cNvSpPr>
            <a:spLocks noGrp="1"/>
          </p:cNvSpPr>
          <p:nvPr>
            <p:ph type="sldNum" idx="63"/>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26FE44AC-4958-4047-B239-AA2341F217F4}" type="slidenum">
              <a:rPr lang="en-US" sz="1200" b="0" strike="noStrike" spc="-1">
                <a:solidFill>
                  <a:schemeClr val="dk1">
                    <a:tint val="75000"/>
                  </a:schemeClr>
                </a:solidFill>
                <a:latin typeface="Arial"/>
              </a:rPr>
              <a:t>11</a:t>
            </a:fld>
            <a:endParaRPr lang="fr-CH" sz="1200" b="0" strike="noStrike" spc="-1">
              <a:solidFill>
                <a:srgbClr val="000000"/>
              </a:solidFill>
              <a:latin typeface="Times New Roman"/>
            </a:endParaRPr>
          </a:p>
        </p:txBody>
      </p:sp>
      <p:sp>
        <p:nvSpPr>
          <p:cNvPr id="129"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sp>
        <p:nvSpPr>
          <p:cNvPr id="130" name="Rectangle 129"/>
          <p:cNvSpPr/>
          <p:nvPr/>
        </p:nvSpPr>
        <p:spPr>
          <a:xfrm>
            <a:off x="1107720" y="2340000"/>
            <a:ext cx="10591560" cy="395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tabLst>
                <a:tab pos="576000" algn="l"/>
              </a:tabLst>
            </a:pPr>
            <a:r>
              <a:rPr lang="fr-CH" sz="2400" b="0" strike="noStrike" spc="-1">
                <a:solidFill>
                  <a:srgbClr val="000000"/>
                </a:solidFill>
                <a:latin typeface="Times New Roman"/>
              </a:rPr>
              <a:t>1.-Nous sommes en zone dite mixte, dans laquelle le nombre minimum d’habitants pour constituer une nouvelle paroisse est de 29’470 habitants. ( Nous sommes à 47’470 ). Le nombre minimum de paroissiens est de 5’300 et nous sommes à 9’300. </a:t>
            </a:r>
            <a:endParaRPr lang="fr-CH" sz="2400" b="0" strike="noStrike" spc="-1">
              <a:solidFill>
                <a:srgbClr val="000000"/>
              </a:solidFill>
              <a:latin typeface="Arial"/>
            </a:endParaRPr>
          </a:p>
          <a:p>
            <a:pPr algn="just">
              <a:lnSpc>
                <a:spcPct val="100000"/>
              </a:lnSpc>
              <a:tabLst>
                <a:tab pos="576000" algn="l"/>
              </a:tabLst>
            </a:pPr>
            <a:endParaRPr lang="fr-CH" sz="2400" b="0" strike="noStrike" spc="-1">
              <a:solidFill>
                <a:srgbClr val="000000"/>
              </a:solidFill>
              <a:latin typeface="Arial"/>
            </a:endParaRPr>
          </a:p>
          <a:p>
            <a:pPr algn="just">
              <a:lnSpc>
                <a:spcPct val="100000"/>
              </a:lnSpc>
              <a:tabLst>
                <a:tab pos="576000" algn="l"/>
              </a:tabLst>
            </a:pPr>
            <a:r>
              <a:rPr lang="fr-CH" sz="2400" b="0" strike="noStrike" spc="-1">
                <a:solidFill>
                  <a:srgbClr val="000000"/>
                </a:solidFill>
                <a:latin typeface="Times New Roman"/>
              </a:rPr>
              <a:t>2.-Les régions voisines de Lausanne et de Riviera-Pays-d’Enhaut ont préféré résoudre le problème de découpage à l’interne.</a:t>
            </a:r>
            <a:endParaRPr lang="fr-CH" sz="2400" b="0" strike="noStrike" spc="-1">
              <a:solidFill>
                <a:srgbClr val="000000"/>
              </a:solidFill>
              <a:latin typeface="Arial"/>
            </a:endParaRPr>
          </a:p>
          <a:p>
            <a:pPr algn="just">
              <a:lnSpc>
                <a:spcPct val="100000"/>
              </a:lnSpc>
              <a:tabLst>
                <a:tab pos="576000" algn="l"/>
              </a:tabLst>
            </a:pPr>
            <a:endParaRPr lang="fr-CH" sz="2400" b="0" strike="noStrike" spc="-1">
              <a:solidFill>
                <a:srgbClr val="000000"/>
              </a:solidFill>
              <a:latin typeface="Arial"/>
            </a:endParaRPr>
          </a:p>
          <a:p>
            <a:pPr algn="just">
              <a:lnSpc>
                <a:spcPct val="100000"/>
              </a:lnSpc>
              <a:tabLst>
                <a:tab pos="576000" algn="l"/>
              </a:tabLst>
            </a:pPr>
            <a:r>
              <a:rPr lang="fr-CH" sz="2400" b="0" strike="noStrike" spc="-1">
                <a:solidFill>
                  <a:srgbClr val="000000"/>
                </a:solidFill>
                <a:latin typeface="Times New Roman"/>
              </a:rPr>
              <a:t>3.- Des échanges avec la région de la Broye ont conduit à l’intégration de Savigny-Forel dans une paroisse «Oron-Jorat» (appellation non définie)</a:t>
            </a:r>
            <a:endParaRPr lang="fr-CH" sz="2400" b="0" strike="noStrike" spc="-1">
              <a:solidFill>
                <a:srgbClr val="000000"/>
              </a:solidFill>
              <a:latin typeface="Arial"/>
            </a:endParaRPr>
          </a:p>
          <a:p>
            <a:pPr algn="just">
              <a:lnSpc>
                <a:spcPct val="100000"/>
              </a:lnSpc>
              <a:tabLst>
                <a:tab pos="576000" algn="l"/>
              </a:tabLst>
            </a:pPr>
            <a:endParaRPr lang="fr-CH" sz="2400" b="0" strike="noStrike" spc="-1">
              <a:solidFill>
                <a:srgbClr val="000000"/>
              </a:solidFill>
              <a:latin typeface="Arial"/>
            </a:endParaRPr>
          </a:p>
          <a:p>
            <a:pPr algn="just">
              <a:lnSpc>
                <a:spcPct val="100000"/>
              </a:lnSpc>
              <a:tabLst>
                <a:tab pos="576000" algn="l"/>
              </a:tabLst>
            </a:pPr>
            <a:r>
              <a:rPr lang="fr-CH" sz="2400" b="0" strike="noStrike" spc="-1">
                <a:solidFill>
                  <a:srgbClr val="000000"/>
                </a:solidFill>
                <a:latin typeface="Times New Roman"/>
              </a:rPr>
              <a:t>4.- Les 4 domaines de la mission se trouvent sur notre scénario.</a:t>
            </a:r>
            <a:endParaRPr lang="fr-CH" sz="24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dt" idx="64"/>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32" name="Titre 5"/>
          <p:cNvSpPr/>
          <p:nvPr/>
        </p:nvSpPr>
        <p:spPr>
          <a:xfrm>
            <a:off x="462960" y="120492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Carte</a:t>
            </a:r>
            <a:endParaRPr lang="fr-CH" sz="2800" b="0" strike="noStrike" spc="-1">
              <a:solidFill>
                <a:srgbClr val="000000"/>
              </a:solidFill>
              <a:latin typeface="Arial"/>
            </a:endParaRPr>
          </a:p>
        </p:txBody>
      </p:sp>
      <p:pic>
        <p:nvPicPr>
          <p:cNvPr id="133" name="Image 1"/>
          <p:cNvPicPr/>
          <p:nvPr/>
        </p:nvPicPr>
        <p:blipFill>
          <a:blip r:embed="rId3"/>
          <a:stretch/>
        </p:blipFill>
        <p:spPr>
          <a:xfrm>
            <a:off x="2971440" y="1347840"/>
            <a:ext cx="6246000" cy="5187960"/>
          </a:xfrm>
          <a:prstGeom prst="rect">
            <a:avLst/>
          </a:prstGeom>
          <a:ln w="0">
            <a:noFill/>
          </a:ln>
        </p:spPr>
      </p:pic>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C555E57C-4083-498F-865D-47CF75951BEB}" type="slidenum">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2068560" y="1130760"/>
            <a:ext cx="9510120" cy="11394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FR" sz="4400" b="1" strike="noStrike" spc="-1">
                <a:solidFill>
                  <a:schemeClr val="dk1"/>
                </a:solidFill>
                <a:latin typeface="Arial"/>
              </a:rPr>
              <a:t>Pôles</a:t>
            </a:r>
            <a:endParaRPr lang="fr-CH" sz="4400" b="0" strike="noStrike" spc="-1">
              <a:solidFill>
                <a:srgbClr val="000000"/>
              </a:solidFill>
              <a:latin typeface="Arial"/>
            </a:endParaRPr>
          </a:p>
        </p:txBody>
      </p:sp>
      <p:sp>
        <p:nvSpPr>
          <p:cNvPr id="135" name="PlaceHolder 2"/>
          <p:cNvSpPr>
            <a:spLocks noGrp="1"/>
          </p:cNvSpPr>
          <p:nvPr>
            <p:ph type="dt" idx="65"/>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36" name="Titre 5"/>
          <p:cNvSpPr/>
          <p:nvPr/>
        </p:nvSpPr>
        <p:spPr>
          <a:xfrm>
            <a:off x="2068560" y="2273760"/>
            <a:ext cx="9092520" cy="348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a:bodyPr>
          <a:lstStyle/>
          <a:p>
            <a:pPr defTabSz="457200">
              <a:lnSpc>
                <a:spcPct val="100000"/>
              </a:lnSpc>
            </a:pPr>
            <a:r>
              <a:rPr lang="fr-CH" sz="2800" b="0" strike="noStrike" spc="-1">
                <a:solidFill>
                  <a:schemeClr val="dk1"/>
                </a:solidFill>
                <a:latin typeface="Arial"/>
              </a:rPr>
              <a:t>Enfance, familleS. Pour la jeunesse: les 0-30 ans. </a:t>
            </a:r>
            <a:endParaRPr lang="fr-CH" sz="2800" b="0" strike="noStrike" spc="-1">
              <a:solidFill>
                <a:srgbClr val="000000"/>
              </a:solidFill>
              <a:latin typeface="Arial"/>
            </a:endParaRPr>
          </a:p>
          <a:p>
            <a:pPr defTabSz="457200">
              <a:lnSpc>
                <a:spcPct val="100000"/>
              </a:lnSpc>
            </a:pPr>
            <a:r>
              <a:rPr lang="fr-CH" sz="2800" b="0" strike="noStrike" spc="-1">
                <a:solidFill>
                  <a:schemeClr val="dk1"/>
                </a:solidFill>
                <a:latin typeface="Arial"/>
              </a:rPr>
              <a:t>Lieu : Lutry.</a:t>
            </a:r>
            <a:endParaRPr lang="fr-CH" sz="2800" b="0" strike="noStrike" spc="-1">
              <a:solidFill>
                <a:srgbClr val="000000"/>
              </a:solidFill>
              <a:latin typeface="Arial"/>
            </a:endParaRPr>
          </a:p>
          <a:p>
            <a:pPr defTabSz="457200">
              <a:lnSpc>
                <a:spcPct val="100000"/>
              </a:lnSpc>
            </a:pPr>
            <a:endParaRPr lang="fr-CH" sz="2800" b="0" strike="noStrike" spc="-1">
              <a:solidFill>
                <a:srgbClr val="000000"/>
              </a:solidFill>
              <a:latin typeface="Arial"/>
            </a:endParaRPr>
          </a:p>
          <a:p>
            <a:pPr defTabSz="457200">
              <a:lnSpc>
                <a:spcPct val="100000"/>
              </a:lnSpc>
            </a:pPr>
            <a:r>
              <a:rPr lang="fr-CH" sz="2800" b="0" strike="noStrike" spc="-1">
                <a:solidFill>
                  <a:schemeClr val="dk1"/>
                </a:solidFill>
                <a:latin typeface="Arial"/>
              </a:rPr>
              <a:t>Diaconie et monde ( Présence et solidarité) : pour les migrants, les CMS, le Forum social. </a:t>
            </a:r>
            <a:endParaRPr lang="fr-CH" sz="2800" b="0" strike="noStrike" spc="-1">
              <a:solidFill>
                <a:srgbClr val="000000"/>
              </a:solidFill>
              <a:latin typeface="Arial"/>
            </a:endParaRPr>
          </a:p>
          <a:p>
            <a:pPr defTabSz="457200">
              <a:lnSpc>
                <a:spcPct val="100000"/>
              </a:lnSpc>
            </a:pPr>
            <a:r>
              <a:rPr lang="fr-CH" sz="2800" b="0" strike="noStrike" spc="-1">
                <a:solidFill>
                  <a:schemeClr val="dk1"/>
                </a:solidFill>
                <a:latin typeface="Arial"/>
              </a:rPr>
              <a:t>Lieu : toutes les communautés locales.</a:t>
            </a:r>
            <a:endParaRPr lang="fr-CH" sz="2800" b="0" strike="noStrike" spc="-1">
              <a:solidFill>
                <a:srgbClr val="000000"/>
              </a:solidFill>
              <a:latin typeface="Arial"/>
            </a:endParaRPr>
          </a:p>
          <a:p>
            <a:pPr defTabSz="457200">
              <a:lnSpc>
                <a:spcPct val="100000"/>
              </a:lnSpc>
            </a:pPr>
            <a:endParaRPr lang="fr-CH" sz="2800" b="0" strike="noStrike" spc="-1">
              <a:solidFill>
                <a:srgbClr val="000000"/>
              </a:solidFill>
              <a:latin typeface="Arial"/>
            </a:endParaRPr>
          </a:p>
          <a:p>
            <a:pPr defTabSz="457200">
              <a:lnSpc>
                <a:spcPct val="100000"/>
              </a:lnSpc>
            </a:pPr>
            <a:r>
              <a:rPr lang="fr-CH" sz="2800" b="0" strike="noStrike" spc="-1">
                <a:solidFill>
                  <a:schemeClr val="dk1"/>
                </a:solidFill>
                <a:latin typeface="Arial"/>
              </a:rPr>
              <a:t>Musique et arts vivants: pour tous.</a:t>
            </a:r>
            <a:endParaRPr lang="fr-CH" sz="2800" b="0" strike="noStrike" spc="-1">
              <a:solidFill>
                <a:srgbClr val="000000"/>
              </a:solidFill>
              <a:latin typeface="Arial"/>
            </a:endParaRPr>
          </a:p>
          <a:p>
            <a:pPr defTabSz="457200">
              <a:lnSpc>
                <a:spcPct val="100000"/>
              </a:lnSpc>
            </a:pPr>
            <a:r>
              <a:rPr lang="fr-CH" sz="2800" b="0" strike="noStrike" spc="-1">
                <a:solidFill>
                  <a:schemeClr val="dk1"/>
                </a:solidFill>
                <a:latin typeface="Arial"/>
              </a:rPr>
              <a:t>Lieu : décentralisé</a:t>
            </a:r>
            <a:endParaRPr lang="fr-CH" sz="2800" b="0" strike="noStrike" spc="-1">
              <a:solidFill>
                <a:srgbClr val="000000"/>
              </a:solidFill>
              <a:latin typeface="Arial"/>
            </a:endParaRPr>
          </a:p>
          <a:p>
            <a:pPr defTabSz="457200">
              <a:lnSpc>
                <a:spcPct val="100000"/>
              </a:lnSpc>
            </a:pPr>
            <a:endParaRPr lang="fr-CH" sz="2400" b="0" strike="noStrike" spc="-1">
              <a:solidFill>
                <a:srgbClr val="000000"/>
              </a:solidFill>
              <a:latin typeface="Arial"/>
            </a:endParaRPr>
          </a:p>
          <a:p>
            <a:pPr defTabSz="457200">
              <a:lnSpc>
                <a:spcPct val="100000"/>
              </a:lnSpc>
            </a:pPr>
            <a:endParaRPr lang="fr-CH" sz="2800" b="0" strike="noStrike" spc="-1">
              <a:solidFill>
                <a:srgbClr val="000000"/>
              </a:solidFill>
              <a:latin typeface="Arial"/>
            </a:endParaRPr>
          </a:p>
        </p:txBody>
      </p:sp>
      <p:sp>
        <p:nvSpPr>
          <p:cNvPr id="4" name="PlaceHolder 3"/>
          <p:cNvSpPr>
            <a:spLocks noGrp="1"/>
          </p:cNvSpPr>
          <p:nvPr>
            <p:ph type="ftr" idx="28"/>
          </p:nvPr>
        </p:nvSpPr>
        <p:spPr/>
        <p:txBody>
          <a:bodyPr/>
          <a:lstStyle/>
          <a:p>
            <a:r>
              <a:t>E29 - Présentation des scénarios</a:t>
            </a:r>
          </a:p>
        </p:txBody>
      </p:sp>
      <p:sp>
        <p:nvSpPr>
          <p:cNvPr id="5" name="PlaceHolder 4"/>
          <p:cNvSpPr>
            <a:spLocks noGrp="1"/>
          </p:cNvSpPr>
          <p:nvPr>
            <p:ph type="sldNum" idx="29"/>
          </p:nvPr>
        </p:nvSpPr>
        <p:spPr/>
        <p:txBody>
          <a:bodyPr/>
          <a:lstStyle/>
          <a:p>
            <a:fld id="{C3CEBAAF-757C-4586-AC59-AE02A3FFC287}" type="slidenum">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re 4"/>
          <p:cNvSpPr/>
          <p:nvPr/>
        </p:nvSpPr>
        <p:spPr>
          <a:xfrm>
            <a:off x="3420000" y="1800000"/>
            <a:ext cx="5937840" cy="305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Enfance et famille – PROGRAMME</a:t>
            </a:r>
            <a:endParaRPr lang="fr-CH" sz="2800" b="0" strike="noStrike" spc="-1">
              <a:solidFill>
                <a:srgbClr val="000000"/>
              </a:solidFill>
              <a:latin typeface="Arial"/>
            </a:endParaRPr>
          </a:p>
        </p:txBody>
      </p:sp>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ECF7A063-EBA9-4824-9E9F-BF76FE13FACD}" type="slidenum">
              <a:r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 137"/>
          <p:cNvPicPr/>
          <p:nvPr/>
        </p:nvPicPr>
        <p:blipFill>
          <a:blip r:embed="rId2"/>
          <a:stretch/>
        </p:blipFill>
        <p:spPr>
          <a:xfrm>
            <a:off x="2778480" y="0"/>
            <a:ext cx="8277840" cy="659556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6EF72BCE-BA77-4CC5-B3EF-8BAB496DFE91}" type="slidenum">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 138"/>
          <p:cNvPicPr/>
          <p:nvPr/>
        </p:nvPicPr>
        <p:blipFill>
          <a:blip r:embed="rId2"/>
          <a:stretch/>
        </p:blipFill>
        <p:spPr>
          <a:xfrm>
            <a:off x="1620000" y="142920"/>
            <a:ext cx="10077840" cy="671292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05EA9463-C0C3-486C-91CB-6E99CD45CF59}" type="slidenum">
              <a:r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139"/>
          <p:cNvPicPr/>
          <p:nvPr/>
        </p:nvPicPr>
        <p:blipFill>
          <a:blip r:embed="rId2"/>
          <a:stretch/>
        </p:blipFill>
        <p:spPr>
          <a:xfrm>
            <a:off x="1242360" y="180000"/>
            <a:ext cx="10947600" cy="647784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C43A8EE5-E149-485D-A099-06D947FAF406}" type="slidenum">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140"/>
          <p:cNvPicPr/>
          <p:nvPr/>
        </p:nvPicPr>
        <p:blipFill>
          <a:blip r:embed="rId2"/>
          <a:stretch/>
        </p:blipFill>
        <p:spPr>
          <a:xfrm>
            <a:off x="552240" y="180000"/>
            <a:ext cx="10758240" cy="629784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779FA0CA-3CE6-432A-8510-4227EA7B47FE}" type="slidenum">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re 3"/>
          <p:cNvSpPr/>
          <p:nvPr/>
        </p:nvSpPr>
        <p:spPr>
          <a:xfrm>
            <a:off x="2700000" y="2520000"/>
            <a:ext cx="6837840" cy="143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Présence et solidarité – PROGRAMME</a:t>
            </a:r>
            <a:endParaRPr lang="fr-CH" sz="2800" b="0" strike="noStrike" spc="-1">
              <a:solidFill>
                <a:srgbClr val="000000"/>
              </a:solidFill>
              <a:latin typeface="Arial"/>
            </a:endParaRPr>
          </a:p>
        </p:txBody>
      </p:sp>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30E12991-1ADF-4688-BAF5-3FDB2B3ACBCF}" type="slidenum">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2068560" y="2130480"/>
            <a:ext cx="9205200" cy="1466280"/>
          </a:xfrm>
          <a:prstGeom prst="rect">
            <a:avLst/>
          </a:prstGeom>
          <a:noFill/>
          <a:ln w="0">
            <a:noFill/>
          </a:ln>
        </p:spPr>
        <p:txBody>
          <a:bodyPr lIns="91440" tIns="45720" rIns="91440" bIns="45720" anchor="ctr">
            <a:normAutofit/>
          </a:bodyPr>
          <a:lstStyle/>
          <a:p>
            <a:pPr indent="0" defTabSz="457200">
              <a:lnSpc>
                <a:spcPct val="100000"/>
              </a:lnSpc>
              <a:buNone/>
              <a:tabLst>
                <a:tab pos="0" algn="l"/>
              </a:tabLst>
            </a:pPr>
            <a:r>
              <a:rPr lang="fr-CH" sz="4400" b="1" strike="noStrike" spc="-1">
                <a:solidFill>
                  <a:schemeClr val="dk1"/>
                </a:solidFill>
                <a:latin typeface="Arial"/>
              </a:rPr>
              <a:t>E29 - Présentation du scénario</a:t>
            </a:r>
            <a:br>
              <a:rPr sz="4400"/>
            </a:br>
            <a:endParaRPr lang="fr-CH" sz="4400" b="0" strike="noStrike" spc="-1">
              <a:solidFill>
                <a:srgbClr val="000000"/>
              </a:solidFill>
              <a:latin typeface="Arial"/>
            </a:endParaRPr>
          </a:p>
        </p:txBody>
      </p:sp>
      <p:sp>
        <p:nvSpPr>
          <p:cNvPr id="90" name="PlaceHolder 2"/>
          <p:cNvSpPr>
            <a:spLocks noGrp="1"/>
          </p:cNvSpPr>
          <p:nvPr>
            <p:ph type="subTitle"/>
          </p:nvPr>
        </p:nvSpPr>
        <p:spPr>
          <a:xfrm>
            <a:off x="2068560" y="3886200"/>
            <a:ext cx="8251920" cy="1748880"/>
          </a:xfrm>
          <a:prstGeom prst="rect">
            <a:avLst/>
          </a:prstGeom>
          <a:noFill/>
          <a:ln w="0">
            <a:noFill/>
          </a:ln>
        </p:spPr>
        <p:txBody>
          <a:bodyPr lIns="91440" tIns="45720" rIns="91440" bIns="45720" anchor="t">
            <a:noAutofit/>
          </a:bodyPr>
          <a:lstStyle/>
          <a:p>
            <a:pPr marL="228600" indent="0" defTabSz="457200">
              <a:lnSpc>
                <a:spcPct val="100000"/>
              </a:lnSpc>
              <a:spcBef>
                <a:spcPts val="601"/>
              </a:spcBef>
              <a:buNone/>
              <a:tabLst>
                <a:tab pos="0" algn="l"/>
              </a:tabLst>
            </a:pPr>
            <a:r>
              <a:rPr lang="fr-CH" sz="4000" b="0" strike="noStrike" spc="-1">
                <a:solidFill>
                  <a:schemeClr val="dk1"/>
                </a:solidFill>
                <a:latin typeface="Arial"/>
              </a:rPr>
              <a:t>Consultation automne 2025</a:t>
            </a:r>
            <a:br>
              <a:rPr sz="4000"/>
            </a:br>
            <a:r>
              <a:rPr lang="fr-CH" sz="4000" b="0" strike="noStrike" spc="-1">
                <a:solidFill>
                  <a:schemeClr val="dk1"/>
                </a:solidFill>
                <a:latin typeface="Arial"/>
              </a:rPr>
              <a:t>Assemblées paroissiales de la région Lavaux</a:t>
            </a:r>
            <a:endParaRPr lang="fr-CH" sz="4000" b="0" strike="noStrike" spc="-1">
              <a:solidFill>
                <a:srgbClr val="000000"/>
              </a:solidFill>
              <a:latin typeface="Arial"/>
            </a:endParaRPr>
          </a:p>
        </p:txBody>
      </p:sp>
      <p:sp>
        <p:nvSpPr>
          <p:cNvPr id="91" name="PlaceHolder 3"/>
          <p:cNvSpPr>
            <a:spLocks noGrp="1"/>
          </p:cNvSpPr>
          <p:nvPr>
            <p:ph type="dt" idx="46"/>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92" name="PlaceHolder 4"/>
          <p:cNvSpPr>
            <a:spLocks noGrp="1"/>
          </p:cNvSpPr>
          <p:nvPr>
            <p:ph type="ftr" idx="47"/>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93" name="PlaceHolder 5"/>
          <p:cNvSpPr>
            <a:spLocks noGrp="1"/>
          </p:cNvSpPr>
          <p:nvPr>
            <p:ph type="sldNum" idx="48"/>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74770BBF-1C71-4CB5-94BB-9E0152197BA3}" type="slidenum">
              <a:rPr lang="en-US" sz="1200" b="0" strike="noStrike" spc="-1">
                <a:solidFill>
                  <a:schemeClr val="dk1">
                    <a:tint val="75000"/>
                  </a:schemeClr>
                </a:solidFill>
                <a:latin typeface="Arial"/>
              </a:rPr>
              <a:t>2</a:t>
            </a:fld>
            <a:endParaRPr lang="fr-CH" sz="1200" b="0" strike="noStrike" spc="-1">
              <a:solidFill>
                <a:srgbClr val="000000"/>
              </a:solidFill>
              <a:latin typeface="Times New Roman"/>
            </a:endParaRPr>
          </a:p>
        </p:txBody>
      </p:sp>
      <p:sp>
        <p:nvSpPr>
          <p:cNvPr id="94"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142"/>
          <p:cNvPicPr/>
          <p:nvPr/>
        </p:nvPicPr>
        <p:blipFill>
          <a:blip r:embed="rId2"/>
          <a:stretch/>
        </p:blipFill>
        <p:spPr>
          <a:xfrm>
            <a:off x="2530080" y="180000"/>
            <a:ext cx="8627760" cy="653580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0009DC7C-2737-4F3B-81FB-EB4A7E3A38CE}" type="slidenum">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143"/>
          <p:cNvPicPr/>
          <p:nvPr/>
        </p:nvPicPr>
        <p:blipFill>
          <a:blip r:embed="rId2"/>
          <a:stretch/>
        </p:blipFill>
        <p:spPr>
          <a:xfrm>
            <a:off x="970200" y="360000"/>
            <a:ext cx="10547640" cy="630720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AF22619B-C24A-469B-8D86-AAE0143E745F}" type="slidenum">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144"/>
          <p:cNvPicPr/>
          <p:nvPr/>
        </p:nvPicPr>
        <p:blipFill>
          <a:blip r:embed="rId2"/>
          <a:stretch/>
        </p:blipFill>
        <p:spPr>
          <a:xfrm>
            <a:off x="1233720" y="540000"/>
            <a:ext cx="10464120" cy="629784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89119219-5CC8-4C6A-A146-D33922EA8BDB}" type="slidenum">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145"/>
          <p:cNvPicPr/>
          <p:nvPr/>
        </p:nvPicPr>
        <p:blipFill>
          <a:blip r:embed="rId2"/>
          <a:stretch/>
        </p:blipFill>
        <p:spPr>
          <a:xfrm>
            <a:off x="645480" y="720000"/>
            <a:ext cx="11224440" cy="5577840"/>
          </a:xfrm>
          <a:prstGeom prst="rect">
            <a:avLst/>
          </a:prstGeom>
          <a:ln w="0">
            <a:noFill/>
          </a:ln>
        </p:spPr>
      </p:pic>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A3CE19F2-AA89-4553-9996-F76F40E568D8}" type="slidenum">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re 6"/>
          <p:cNvSpPr/>
          <p:nvPr/>
        </p:nvSpPr>
        <p:spPr>
          <a:xfrm>
            <a:off x="878760" y="1260000"/>
            <a:ext cx="7399080" cy="143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Musique et arts vivants  – PROGRAMME</a:t>
            </a:r>
            <a:endParaRPr lang="fr-CH" sz="2800" b="0" strike="noStrike" spc="-1">
              <a:solidFill>
                <a:srgbClr val="000000"/>
              </a:solidFill>
              <a:latin typeface="Arial"/>
            </a:endParaRPr>
          </a:p>
        </p:txBody>
      </p:sp>
      <p:sp>
        <p:nvSpPr>
          <p:cNvPr id="148" name="Rectangle 147"/>
          <p:cNvSpPr/>
          <p:nvPr/>
        </p:nvSpPr>
        <p:spPr>
          <a:xfrm>
            <a:off x="3060000" y="2880000"/>
            <a:ext cx="5757840" cy="161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CH" sz="2400" b="1" strike="noStrike" spc="-1">
                <a:solidFill>
                  <a:srgbClr val="000000"/>
                </a:solidFill>
                <a:latin typeface="Arial"/>
              </a:rPr>
              <a:t>Ce pôle n’existe pas encore. </a:t>
            </a:r>
            <a:endParaRPr lang="fr-CH" sz="2400" b="0" strike="noStrike" spc="-1">
              <a:solidFill>
                <a:srgbClr val="000000"/>
              </a:solidFill>
              <a:latin typeface="Arial"/>
            </a:endParaRPr>
          </a:p>
          <a:p>
            <a:pPr algn="ctr">
              <a:lnSpc>
                <a:spcPct val="100000"/>
              </a:lnSpc>
            </a:pPr>
            <a:r>
              <a:rPr lang="fr-CH" sz="2400" b="1" strike="noStrike" spc="-1">
                <a:solidFill>
                  <a:srgbClr val="000000"/>
                </a:solidFill>
                <a:latin typeface="Arial"/>
              </a:rPr>
              <a:t>Il est en cours de réflexion pour 2029.</a:t>
            </a:r>
            <a:endParaRPr lang="fr-CH" sz="2400" b="0" strike="noStrike" spc="-1">
              <a:solidFill>
                <a:srgbClr val="000000"/>
              </a:solidFill>
              <a:latin typeface="Arial"/>
            </a:endParaRPr>
          </a:p>
        </p:txBody>
      </p:sp>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6BE93014-AAC1-4CAC-8ACA-33379FE62A5C}" type="slidenum">
              <a:r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re 7"/>
          <p:cNvSpPr/>
          <p:nvPr/>
        </p:nvSpPr>
        <p:spPr>
          <a:xfrm>
            <a:off x="2318760" y="1985040"/>
            <a:ext cx="6859080" cy="143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Paroisse de Lavaux – PROGRAMME</a:t>
            </a:r>
            <a:endParaRPr lang="fr-CH" sz="2800" b="0" strike="noStrike" spc="-1">
              <a:solidFill>
                <a:srgbClr val="000000"/>
              </a:solidFill>
              <a:latin typeface="Arial"/>
            </a:endParaRPr>
          </a:p>
        </p:txBody>
      </p:sp>
      <p:sp>
        <p:nvSpPr>
          <p:cNvPr id="2" name="PlaceHolder 1"/>
          <p:cNvSpPr>
            <a:spLocks noGrp="1"/>
          </p:cNvSpPr>
          <p:nvPr>
            <p:ph type="ftr" idx="31"/>
          </p:nvPr>
        </p:nvSpPr>
        <p:spPr/>
        <p:txBody>
          <a:bodyPr/>
          <a:lstStyle/>
          <a:p>
            <a:r>
              <a:t>E29 - Présentation des scénarios</a:t>
            </a:r>
          </a:p>
        </p:txBody>
      </p:sp>
      <p:sp>
        <p:nvSpPr>
          <p:cNvPr id="3" name="PlaceHolder 2"/>
          <p:cNvSpPr>
            <a:spLocks noGrp="1"/>
          </p:cNvSpPr>
          <p:nvPr>
            <p:ph type="sldNum" idx="32"/>
          </p:nvPr>
        </p:nvSpPr>
        <p:spPr/>
        <p:txBody>
          <a:bodyPr/>
          <a:lstStyle/>
          <a:p>
            <a:fld id="{DE6DCC5E-B091-40BC-B968-2BD489BDBE3E}" type="slidenum">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dt" idx="66"/>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pic>
        <p:nvPicPr>
          <p:cNvPr id="151" name="Image 16"/>
          <p:cNvPicPr/>
          <p:nvPr/>
        </p:nvPicPr>
        <p:blipFill>
          <a:blip r:embed="rId3"/>
          <a:stretch/>
        </p:blipFill>
        <p:spPr>
          <a:xfrm>
            <a:off x="2734560" y="20160"/>
            <a:ext cx="4602960" cy="6515280"/>
          </a:xfrm>
          <a:prstGeom prst="rect">
            <a:avLst/>
          </a:prstGeom>
          <a:ln w="0">
            <a:noFill/>
          </a:ln>
        </p:spPr>
      </p:pic>
      <p:pic>
        <p:nvPicPr>
          <p:cNvPr id="152" name="Image 5"/>
          <p:cNvPicPr/>
          <p:nvPr/>
        </p:nvPicPr>
        <p:blipFill>
          <a:blip r:embed="rId4"/>
          <a:stretch/>
        </p:blipFill>
        <p:spPr>
          <a:xfrm>
            <a:off x="7295040" y="-20160"/>
            <a:ext cx="4842720" cy="6854400"/>
          </a:xfrm>
          <a:prstGeom prst="rect">
            <a:avLst/>
          </a:prstGeom>
          <a:ln w="0">
            <a:noFill/>
          </a:ln>
        </p:spPr>
      </p:pic>
      <p:pic>
        <p:nvPicPr>
          <p:cNvPr id="153" name="Image 152"/>
          <p:cNvPicPr/>
          <p:nvPr/>
        </p:nvPicPr>
        <p:blipFill>
          <a:blip r:embed="rId5"/>
          <a:stretch/>
        </p:blipFill>
        <p:spPr>
          <a:xfrm>
            <a:off x="1932120" y="180000"/>
            <a:ext cx="7662600" cy="5960880"/>
          </a:xfrm>
          <a:prstGeom prst="rect">
            <a:avLst/>
          </a:prstGeom>
          <a:ln w="0">
            <a:noFill/>
          </a:ln>
        </p:spPr>
      </p:pic>
      <p:sp>
        <p:nvSpPr>
          <p:cNvPr id="3" name="PlaceHolder 2"/>
          <p:cNvSpPr>
            <a:spLocks noGrp="1"/>
          </p:cNvSpPr>
          <p:nvPr>
            <p:ph type="ftr" idx="13"/>
          </p:nvPr>
        </p:nvSpPr>
        <p:spPr/>
        <p:txBody>
          <a:bodyPr/>
          <a:lstStyle/>
          <a:p>
            <a:r>
              <a:t>E29 - Présentation des scénarios</a:t>
            </a:r>
          </a:p>
        </p:txBody>
      </p:sp>
      <p:sp>
        <p:nvSpPr>
          <p:cNvPr id="4" name="PlaceHolder 3"/>
          <p:cNvSpPr>
            <a:spLocks noGrp="1"/>
          </p:cNvSpPr>
          <p:nvPr>
            <p:ph type="sldNum" idx="14"/>
          </p:nvPr>
        </p:nvSpPr>
        <p:spPr/>
        <p:txBody>
          <a:bodyPr/>
          <a:lstStyle/>
          <a:p>
            <a:fld id="{9A7757DB-DC7A-4698-BD7A-F2F1486FAAF7}" type="slidenum">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153"/>
          <p:cNvPicPr/>
          <p:nvPr/>
        </p:nvPicPr>
        <p:blipFill>
          <a:blip r:embed="rId2"/>
          <a:stretch/>
        </p:blipFill>
        <p:spPr>
          <a:xfrm>
            <a:off x="1753920" y="401040"/>
            <a:ext cx="8864640" cy="6077520"/>
          </a:xfrm>
          <a:prstGeom prst="rect">
            <a:avLst/>
          </a:prstGeom>
          <a:ln w="0">
            <a:noFill/>
          </a:ln>
        </p:spPr>
      </p:pic>
      <p:sp>
        <p:nvSpPr>
          <p:cNvPr id="2" name="PlaceHolder 1"/>
          <p:cNvSpPr>
            <a:spLocks noGrp="1"/>
          </p:cNvSpPr>
          <p:nvPr>
            <p:ph type="ftr" idx="13"/>
          </p:nvPr>
        </p:nvSpPr>
        <p:spPr/>
        <p:txBody>
          <a:bodyPr/>
          <a:lstStyle/>
          <a:p>
            <a:r>
              <a:t>E29 - Présentation des scénarios</a:t>
            </a:r>
          </a:p>
        </p:txBody>
      </p:sp>
      <p:sp>
        <p:nvSpPr>
          <p:cNvPr id="3" name="PlaceHolder 2"/>
          <p:cNvSpPr>
            <a:spLocks noGrp="1"/>
          </p:cNvSpPr>
          <p:nvPr>
            <p:ph type="sldNum" idx="14"/>
          </p:nvPr>
        </p:nvSpPr>
        <p:spPr/>
        <p:txBody>
          <a:bodyPr/>
          <a:lstStyle/>
          <a:p>
            <a:fld id="{721A0705-8015-4ACC-9ADF-6E689237860D}" type="slidenum">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 154"/>
          <p:cNvPicPr/>
          <p:nvPr/>
        </p:nvPicPr>
        <p:blipFill>
          <a:blip r:embed="rId2"/>
          <a:stretch/>
        </p:blipFill>
        <p:spPr>
          <a:xfrm>
            <a:off x="1978560" y="180000"/>
            <a:ext cx="8279280" cy="6512760"/>
          </a:xfrm>
          <a:prstGeom prst="rect">
            <a:avLst/>
          </a:prstGeom>
          <a:ln w="0">
            <a:noFill/>
          </a:ln>
        </p:spPr>
      </p:pic>
      <p:sp>
        <p:nvSpPr>
          <p:cNvPr id="2" name="PlaceHolder 1"/>
          <p:cNvSpPr>
            <a:spLocks noGrp="1"/>
          </p:cNvSpPr>
          <p:nvPr>
            <p:ph type="ftr" idx="13"/>
          </p:nvPr>
        </p:nvSpPr>
        <p:spPr/>
        <p:txBody>
          <a:bodyPr/>
          <a:lstStyle/>
          <a:p>
            <a:r>
              <a:t>E29 - Présentation des scénarios</a:t>
            </a:r>
          </a:p>
        </p:txBody>
      </p:sp>
      <p:sp>
        <p:nvSpPr>
          <p:cNvPr id="3" name="PlaceHolder 2"/>
          <p:cNvSpPr>
            <a:spLocks noGrp="1"/>
          </p:cNvSpPr>
          <p:nvPr>
            <p:ph type="sldNum" idx="14"/>
          </p:nvPr>
        </p:nvSpPr>
        <p:spPr/>
        <p:txBody>
          <a:bodyPr/>
          <a:lstStyle/>
          <a:p>
            <a:fld id="{1AE6B903-B840-4F9C-A859-82CB4F394637}" type="slidenum">
              <a:r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155"/>
          <p:cNvPicPr/>
          <p:nvPr/>
        </p:nvPicPr>
        <p:blipFill>
          <a:blip r:embed="rId2"/>
          <a:stretch/>
        </p:blipFill>
        <p:spPr>
          <a:xfrm>
            <a:off x="1112760" y="180000"/>
            <a:ext cx="10112760" cy="6477840"/>
          </a:xfrm>
          <a:prstGeom prst="rect">
            <a:avLst/>
          </a:prstGeom>
          <a:ln w="0">
            <a:noFill/>
          </a:ln>
        </p:spPr>
      </p:pic>
      <p:sp>
        <p:nvSpPr>
          <p:cNvPr id="2" name="PlaceHolder 1"/>
          <p:cNvSpPr>
            <a:spLocks noGrp="1"/>
          </p:cNvSpPr>
          <p:nvPr>
            <p:ph type="ftr" idx="13"/>
          </p:nvPr>
        </p:nvSpPr>
        <p:spPr/>
        <p:txBody>
          <a:bodyPr/>
          <a:lstStyle/>
          <a:p>
            <a:r>
              <a:t>E29 - Présentation des scénarios</a:t>
            </a:r>
          </a:p>
        </p:txBody>
      </p:sp>
      <p:sp>
        <p:nvSpPr>
          <p:cNvPr id="3" name="PlaceHolder 2"/>
          <p:cNvSpPr>
            <a:spLocks noGrp="1"/>
          </p:cNvSpPr>
          <p:nvPr>
            <p:ph type="sldNum" idx="14"/>
          </p:nvPr>
        </p:nvSpPr>
        <p:spPr/>
        <p:txBody>
          <a:bodyPr/>
          <a:lstStyle/>
          <a:p>
            <a:fld id="{C03624E1-7465-49BA-847A-C64AE97D0950}" type="slidenum">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2068560" y="2130480"/>
            <a:ext cx="9205200" cy="1466280"/>
          </a:xfrm>
          <a:prstGeom prst="rect">
            <a:avLst/>
          </a:prstGeom>
          <a:noFill/>
          <a:ln w="0">
            <a:noFill/>
          </a:ln>
        </p:spPr>
        <p:txBody>
          <a:bodyPr lIns="91440" tIns="45720" rIns="91440" bIns="45720" anchor="ctr">
            <a:normAutofit/>
          </a:bodyPr>
          <a:lstStyle/>
          <a:p>
            <a:pPr indent="0" defTabSz="457200">
              <a:lnSpc>
                <a:spcPct val="100000"/>
              </a:lnSpc>
              <a:buNone/>
              <a:tabLst>
                <a:tab pos="0" algn="l"/>
              </a:tabLst>
            </a:pPr>
            <a:r>
              <a:rPr lang="fr-CH" sz="4400" b="1" strike="noStrike" spc="-1">
                <a:solidFill>
                  <a:schemeClr val="dk1"/>
                </a:solidFill>
                <a:latin typeface="Arial"/>
              </a:rPr>
              <a:t>Ensemble bâtir l’Église</a:t>
            </a:r>
            <a:endParaRPr lang="fr-CH" sz="4400" b="0" strike="noStrike" spc="-1">
              <a:solidFill>
                <a:srgbClr val="000000"/>
              </a:solidFill>
              <a:latin typeface="Arial"/>
            </a:endParaRPr>
          </a:p>
        </p:txBody>
      </p:sp>
      <p:sp>
        <p:nvSpPr>
          <p:cNvPr id="96" name="PlaceHolder 2"/>
          <p:cNvSpPr>
            <a:spLocks noGrp="1"/>
          </p:cNvSpPr>
          <p:nvPr>
            <p:ph type="subTitle"/>
          </p:nvPr>
        </p:nvSpPr>
        <p:spPr>
          <a:xfrm>
            <a:off x="2068560" y="3886200"/>
            <a:ext cx="8251920" cy="1748880"/>
          </a:xfrm>
          <a:prstGeom prst="rect">
            <a:avLst/>
          </a:prstGeom>
          <a:noFill/>
          <a:ln w="0">
            <a:noFill/>
          </a:ln>
        </p:spPr>
        <p:txBody>
          <a:bodyPr lIns="91440" tIns="45720" rIns="91440" bIns="45720" anchor="t">
            <a:normAutofit/>
          </a:bodyPr>
          <a:lstStyle/>
          <a:p>
            <a:pPr marL="228600" indent="0" defTabSz="457200">
              <a:lnSpc>
                <a:spcPct val="100000"/>
              </a:lnSpc>
              <a:spcBef>
                <a:spcPts val="601"/>
              </a:spcBef>
              <a:buNone/>
              <a:tabLst>
                <a:tab pos="0" algn="l"/>
              </a:tabLst>
            </a:pPr>
            <a:r>
              <a:rPr lang="fr-CH" sz="3000" b="1" strike="noStrike" spc="-1">
                <a:solidFill>
                  <a:srgbClr val="0053A0"/>
                </a:solidFill>
                <a:latin typeface="Arial"/>
              </a:rPr>
              <a:t>Eglise 29</a:t>
            </a:r>
            <a:endParaRPr lang="fr-CH" sz="3000" b="0" strike="noStrike" spc="-1">
              <a:solidFill>
                <a:srgbClr val="000000"/>
              </a:solidFill>
              <a:latin typeface="Arial"/>
            </a:endParaRPr>
          </a:p>
          <a:p>
            <a:pPr marL="228600" indent="0" defTabSz="457200">
              <a:lnSpc>
                <a:spcPct val="100000"/>
              </a:lnSpc>
              <a:spcBef>
                <a:spcPts val="601"/>
              </a:spcBef>
              <a:buNone/>
              <a:tabLst>
                <a:tab pos="0" algn="l"/>
              </a:tabLst>
            </a:pPr>
            <a:r>
              <a:rPr lang="fr-CH" sz="3000" b="1" strike="noStrike" spc="-1">
                <a:solidFill>
                  <a:schemeClr val="dk1"/>
                </a:solidFill>
                <a:latin typeface="Arial"/>
              </a:rPr>
              <a:t>Réorganisation ecclésiale</a:t>
            </a:r>
            <a:endParaRPr lang="fr-CH" sz="3000" b="0" strike="noStrike" spc="-1">
              <a:solidFill>
                <a:srgbClr val="000000"/>
              </a:solidFill>
              <a:latin typeface="Arial"/>
            </a:endParaRPr>
          </a:p>
        </p:txBody>
      </p:sp>
      <p:sp>
        <p:nvSpPr>
          <p:cNvPr id="97" name="PlaceHolder 3"/>
          <p:cNvSpPr>
            <a:spLocks noGrp="1"/>
          </p:cNvSpPr>
          <p:nvPr>
            <p:ph type="dt" idx="49"/>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98" name="PlaceHolder 4"/>
          <p:cNvSpPr>
            <a:spLocks noGrp="1"/>
          </p:cNvSpPr>
          <p:nvPr>
            <p:ph type="ftr" idx="50"/>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99" name="PlaceHolder 5"/>
          <p:cNvSpPr>
            <a:spLocks noGrp="1"/>
          </p:cNvSpPr>
          <p:nvPr>
            <p:ph type="sldNum" idx="51"/>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2EE5E601-FBCB-4E8E-A6E3-6B4B244B710F}" type="slidenum">
              <a:rPr lang="en-US" sz="1200" b="0" strike="noStrike" spc="-1">
                <a:solidFill>
                  <a:schemeClr val="dk1">
                    <a:tint val="75000"/>
                  </a:schemeClr>
                </a:solidFill>
                <a:latin typeface="Arial"/>
              </a:rPr>
              <a:t>3</a:t>
            </a:fld>
            <a:endParaRPr lang="fr-CH" sz="1200" b="0" strike="noStrike" spc="-1">
              <a:solidFill>
                <a:srgbClr val="000000"/>
              </a:solidFill>
              <a:latin typeface="Times New Roman"/>
            </a:endParaRPr>
          </a:p>
        </p:txBody>
      </p:sp>
      <p:sp>
        <p:nvSpPr>
          <p:cNvPr id="100"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2160000" y="180000"/>
            <a:ext cx="9205200" cy="1466280"/>
          </a:xfrm>
          <a:prstGeom prst="rect">
            <a:avLst/>
          </a:prstGeom>
          <a:noFill/>
          <a:ln w="0">
            <a:noFill/>
          </a:ln>
        </p:spPr>
        <p:txBody>
          <a:bodyPr lIns="91440" tIns="45720" rIns="91440" bIns="45720" anchor="ctr">
            <a:normAutofit/>
          </a:bodyPr>
          <a:lstStyle/>
          <a:p>
            <a:pPr indent="0" defTabSz="457200">
              <a:lnSpc>
                <a:spcPct val="100000"/>
              </a:lnSpc>
              <a:buNone/>
              <a:tabLst>
                <a:tab pos="0" algn="l"/>
              </a:tabLst>
            </a:pPr>
            <a:r>
              <a:rPr lang="fr-CH" sz="4400" b="1" strike="noStrike" spc="-1">
                <a:solidFill>
                  <a:schemeClr val="dk1"/>
                </a:solidFill>
                <a:latin typeface="Arial"/>
              </a:rPr>
              <a:t>E29 – Avis du groupe de pilotage</a:t>
            </a:r>
            <a:br>
              <a:rPr sz="4400"/>
            </a:br>
            <a:endParaRPr lang="fr-CH" sz="4400" b="0" strike="noStrike" spc="-1">
              <a:solidFill>
                <a:srgbClr val="000000"/>
              </a:solidFill>
              <a:latin typeface="Arial"/>
            </a:endParaRPr>
          </a:p>
        </p:txBody>
      </p:sp>
      <p:sp>
        <p:nvSpPr>
          <p:cNvPr id="158" name="PlaceHolder 2"/>
          <p:cNvSpPr>
            <a:spLocks noGrp="1"/>
          </p:cNvSpPr>
          <p:nvPr>
            <p:ph type="dt" idx="67"/>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59" name="PlaceHolder 3"/>
          <p:cNvSpPr>
            <a:spLocks noGrp="1"/>
          </p:cNvSpPr>
          <p:nvPr>
            <p:ph type="ftr" idx="68"/>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160" name="PlaceHolder 4"/>
          <p:cNvSpPr>
            <a:spLocks noGrp="1"/>
          </p:cNvSpPr>
          <p:nvPr>
            <p:ph type="sldNum" idx="69"/>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4585831D-A02D-4B0B-B81E-305A246D783E}" type="slidenum">
              <a:rPr lang="en-US" sz="1200" b="0" strike="noStrike" spc="-1">
                <a:solidFill>
                  <a:schemeClr val="dk1">
                    <a:tint val="75000"/>
                  </a:schemeClr>
                </a:solidFill>
                <a:latin typeface="Arial"/>
              </a:rPr>
              <a:t>30</a:t>
            </a:fld>
            <a:endParaRPr lang="fr-CH" sz="1200" b="0" strike="noStrike" spc="-1">
              <a:solidFill>
                <a:srgbClr val="000000"/>
              </a:solidFill>
              <a:latin typeface="Times New Roman"/>
            </a:endParaRPr>
          </a:p>
        </p:txBody>
      </p:sp>
      <p:sp>
        <p:nvSpPr>
          <p:cNvPr id="161"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sp>
        <p:nvSpPr>
          <p:cNvPr id="162" name="Rectangle 161"/>
          <p:cNvSpPr/>
          <p:nvPr/>
        </p:nvSpPr>
        <p:spPr>
          <a:xfrm>
            <a:off x="900000" y="2203560"/>
            <a:ext cx="10617480" cy="377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CH" sz="2000" b="1" strike="noStrike" spc="-1">
                <a:solidFill>
                  <a:srgbClr val="000000"/>
                </a:solidFill>
                <a:latin typeface="Arial"/>
              </a:rPr>
              <a:t>Composition du groupe : </a:t>
            </a:r>
            <a:endParaRPr lang="fr-CH" sz="2000" b="0" strike="noStrike" spc="-1">
              <a:solidFill>
                <a:srgbClr val="000000"/>
              </a:solidFill>
              <a:latin typeface="Arial"/>
            </a:endParaRPr>
          </a:p>
          <a:p>
            <a:pPr algn="ctr">
              <a:lnSpc>
                <a:spcPct val="100000"/>
              </a:lnSpc>
            </a:pPr>
            <a:r>
              <a:rPr lang="fr-CH" sz="2000" b="0" strike="noStrike" spc="-1">
                <a:solidFill>
                  <a:srgbClr val="000000"/>
                </a:solidFill>
                <a:latin typeface="Arial"/>
              </a:rPr>
              <a:t>Jean-Luc Crisinel, président du CR</a:t>
            </a:r>
          </a:p>
          <a:p>
            <a:pPr algn="ctr">
              <a:lnSpc>
                <a:spcPct val="100000"/>
              </a:lnSpc>
            </a:pPr>
            <a:r>
              <a:rPr lang="fr-CH" sz="2000" b="0" strike="noStrike" spc="-1">
                <a:solidFill>
                  <a:srgbClr val="000000"/>
                </a:solidFill>
                <a:latin typeface="Arial"/>
              </a:rPr>
              <a:t>Céline Michel, diacre, membre du CR</a:t>
            </a:r>
          </a:p>
          <a:p>
            <a:pPr algn="ctr">
              <a:lnSpc>
                <a:spcPct val="100000"/>
              </a:lnSpc>
            </a:pPr>
            <a:r>
              <a:rPr lang="fr-CH" sz="2000" b="0" strike="noStrike" spc="-1">
                <a:solidFill>
                  <a:srgbClr val="000000"/>
                </a:solidFill>
                <a:latin typeface="Arial"/>
              </a:rPr>
              <a:t>David Freymond, pasteur, membre du CR</a:t>
            </a:r>
          </a:p>
          <a:p>
            <a:pPr algn="ctr">
              <a:lnSpc>
                <a:spcPct val="100000"/>
              </a:lnSpc>
            </a:pPr>
            <a:r>
              <a:rPr lang="fr-CH" sz="2000" b="0" strike="noStrike" spc="-1">
                <a:solidFill>
                  <a:srgbClr val="000000"/>
                </a:solidFill>
                <a:latin typeface="Arial"/>
              </a:rPr>
              <a:t>Aude Roy Michel, coordinatrice R9</a:t>
            </a:r>
          </a:p>
          <a:p>
            <a:pPr algn="ctr">
              <a:lnSpc>
                <a:spcPct val="100000"/>
              </a:lnSpc>
            </a:pPr>
            <a:r>
              <a:rPr lang="fr-CH" sz="2000" b="0" strike="noStrike" spc="-1">
                <a:solidFill>
                  <a:srgbClr val="000000"/>
                </a:solidFill>
                <a:latin typeface="Arial"/>
              </a:rPr>
              <a:t>Guillaume de Rham, président CSCFA</a:t>
            </a:r>
          </a:p>
          <a:p>
            <a:pPr algn="ctr">
              <a:lnSpc>
                <a:spcPct val="100000"/>
              </a:lnSpc>
            </a:pPr>
            <a:r>
              <a:rPr lang="fr-CH" sz="2000" b="0" strike="noStrike" spc="-1">
                <a:solidFill>
                  <a:srgbClr val="000000"/>
                </a:solidFill>
                <a:latin typeface="Arial"/>
              </a:rPr>
              <a:t>Laurent Michel, président CSC présence et solidarité</a:t>
            </a:r>
          </a:p>
          <a:p>
            <a:pPr algn="ctr">
              <a:lnSpc>
                <a:spcPct val="100000"/>
              </a:lnSpc>
            </a:pPr>
            <a:r>
              <a:rPr lang="fr-CH" sz="2000" b="0" strike="noStrike" spc="-1">
                <a:solidFill>
                  <a:srgbClr val="000000"/>
                </a:solidFill>
                <a:latin typeface="Arial"/>
              </a:rPr>
              <a:t>Aline Marguerat, présidente CP de Belmont-Lutry.</a:t>
            </a:r>
          </a:p>
          <a:p>
            <a:pPr algn="ctr">
              <a:lnSpc>
                <a:spcPct val="100000"/>
              </a:lnSpc>
            </a:pPr>
            <a:r>
              <a:rPr lang="fr-CH" sz="2000" b="0" strike="noStrike" spc="-1">
                <a:solidFill>
                  <a:srgbClr val="000000"/>
                </a:solidFill>
                <a:latin typeface="Arial"/>
              </a:rPr>
              <a:t>Graziella Honoré, présidente CP de Pully-Paudex</a:t>
            </a:r>
          </a:p>
          <a:p>
            <a:pPr algn="ctr">
              <a:lnSpc>
                <a:spcPct val="100000"/>
              </a:lnSpc>
            </a:pPr>
            <a:r>
              <a:rPr lang="fr-CH" sz="2000" b="0" strike="noStrike" spc="-1">
                <a:solidFill>
                  <a:srgbClr val="000000"/>
                </a:solidFill>
                <a:latin typeface="Arial"/>
              </a:rPr>
              <a:t>Jacques Rouge, président CP Savigny Forel</a:t>
            </a:r>
          </a:p>
          <a:p>
            <a:pPr algn="ctr">
              <a:lnSpc>
                <a:spcPct val="100000"/>
              </a:lnSpc>
            </a:pPr>
            <a:r>
              <a:rPr lang="fr-CH" sz="2000" b="0" strike="noStrike" spc="-1">
                <a:solidFill>
                  <a:srgbClr val="000000"/>
                </a:solidFill>
                <a:latin typeface="Arial"/>
              </a:rPr>
              <a:t>Léonore Miauton, et Philippe De Micheli présidents CP St Saphorin</a:t>
            </a:r>
          </a:p>
          <a:p>
            <a:pPr algn="ctr">
              <a:lnSpc>
                <a:spcPct val="100000"/>
              </a:lnSpc>
            </a:pPr>
            <a:r>
              <a:rPr lang="fr-CH" sz="2000" b="0" strike="noStrike" spc="-1">
                <a:solidFill>
                  <a:srgbClr val="000000"/>
                </a:solidFill>
                <a:latin typeface="Arial"/>
              </a:rPr>
              <a:t>Vanessa Lagier, pasteure</a:t>
            </a:r>
          </a:p>
          <a:p>
            <a:pPr algn="ctr">
              <a:lnSpc>
                <a:spcPct val="100000"/>
              </a:lnSpc>
            </a:pPr>
            <a:r>
              <a:rPr lang="fr-CH" sz="2000" b="0" strike="noStrike" spc="-1">
                <a:solidFill>
                  <a:srgbClr val="000000"/>
                </a:solidFill>
                <a:latin typeface="Arial"/>
              </a:rPr>
              <a:t>Alain Brouze, pasteur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dt" idx="70"/>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64"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65" name="Titre 5"/>
          <p:cNvSpPr/>
          <p:nvPr/>
        </p:nvSpPr>
        <p:spPr>
          <a:xfrm>
            <a:off x="9618120" y="911520"/>
            <a:ext cx="196056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Avis du GPR</a:t>
            </a:r>
            <a:endParaRPr lang="fr-CH" sz="2800" b="0" strike="noStrike" spc="-1">
              <a:solidFill>
                <a:srgbClr val="000000"/>
              </a:solidFill>
              <a:latin typeface="Arial"/>
            </a:endParaRPr>
          </a:p>
        </p:txBody>
      </p:sp>
      <p:graphicFrame>
        <p:nvGraphicFramePr>
          <p:cNvPr id="166" name="Tableau 7"/>
          <p:cNvGraphicFramePr/>
          <p:nvPr/>
        </p:nvGraphicFramePr>
        <p:xfrm>
          <a:off x="474120" y="1460520"/>
          <a:ext cx="11107440" cy="5273040"/>
        </p:xfrm>
        <a:graphic>
          <a:graphicData uri="http://schemas.openxmlformats.org/drawingml/2006/table">
            <a:tbl>
              <a:tblPr/>
              <a:tblGrid>
                <a:gridCol w="812520">
                  <a:extLst>
                    <a:ext uri="{9D8B030D-6E8A-4147-A177-3AD203B41FA5}">
                      <a16:colId xmlns:a16="http://schemas.microsoft.com/office/drawing/2014/main" val="20000"/>
                    </a:ext>
                  </a:extLst>
                </a:gridCol>
                <a:gridCol w="2700720">
                  <a:extLst>
                    <a:ext uri="{9D8B030D-6E8A-4147-A177-3AD203B41FA5}">
                      <a16:colId xmlns:a16="http://schemas.microsoft.com/office/drawing/2014/main" val="20001"/>
                    </a:ext>
                  </a:extLst>
                </a:gridCol>
                <a:gridCol w="3135600">
                  <a:extLst>
                    <a:ext uri="{9D8B030D-6E8A-4147-A177-3AD203B41FA5}">
                      <a16:colId xmlns:a16="http://schemas.microsoft.com/office/drawing/2014/main" val="20002"/>
                    </a:ext>
                  </a:extLst>
                </a:gridCol>
                <a:gridCol w="1975320">
                  <a:extLst>
                    <a:ext uri="{9D8B030D-6E8A-4147-A177-3AD203B41FA5}">
                      <a16:colId xmlns:a16="http://schemas.microsoft.com/office/drawing/2014/main" val="20003"/>
                    </a:ext>
                  </a:extLst>
                </a:gridCol>
                <a:gridCol w="2483280">
                  <a:extLst>
                    <a:ext uri="{9D8B030D-6E8A-4147-A177-3AD203B41FA5}">
                      <a16:colId xmlns:a16="http://schemas.microsoft.com/office/drawing/2014/main" val="20004"/>
                    </a:ext>
                  </a:extLst>
                </a:gridCol>
              </a:tblGrid>
              <a:tr h="444960">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000000"/>
                        </a:solidFill>
                        <a:latin typeface="Arial"/>
                      </a:endParaRPr>
                    </a:p>
                  </a:txBody>
                  <a:tcPr>
                    <a:lnL w="12240">
                      <a:solidFill>
                        <a:srgbClr val="C0504D"/>
                      </a:solid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CH" sz="2400" b="1" strike="noStrike" spc="-1">
                          <a:solidFill>
                            <a:schemeClr val="lt1"/>
                          </a:solidFill>
                          <a:latin typeface="Calibri"/>
                        </a:rPr>
                        <a:t>Force  </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CH" sz="2400" b="1" strike="noStrike" spc="-1">
                          <a:solidFill>
                            <a:schemeClr val="lt1"/>
                          </a:solidFill>
                          <a:latin typeface="Calibri"/>
                        </a:rPr>
                        <a:t>Faiblesse </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FR" sz="2400" b="1" strike="noStrike" spc="-1">
                          <a:solidFill>
                            <a:schemeClr val="lt1"/>
                          </a:solidFill>
                          <a:latin typeface="Calibri"/>
                        </a:rPr>
                        <a:t>Propositions</a:t>
                      </a:r>
                      <a:endParaRPr lang="fr-CH" sz="2400" b="0" strike="noStrike" spc="-1">
                        <a:solidFill>
                          <a:srgbClr val="000000"/>
                        </a:solidFill>
                        <a:latin typeface="Arial"/>
                      </a:endParaRPr>
                    </a:p>
                  </a:txBody>
                  <a:tcPr>
                    <a:lnL w="12240">
                      <a:noFill/>
                      <a:prstDash val="solid"/>
                    </a:lnL>
                    <a:lnR w="12240">
                      <a:solidFill>
                        <a:srgbClr val="C0504D"/>
                      </a:solidFill>
                      <a:prstDash val="solid"/>
                    </a:lnR>
                    <a:lnT w="12240">
                      <a:solidFill>
                        <a:srgbClr val="C0504D"/>
                      </a:solidFill>
                      <a:prstDash val="solid"/>
                    </a:lnT>
                    <a:lnB w="12240">
                      <a:solidFill>
                        <a:srgbClr val="C0504D"/>
                      </a:solidFill>
                      <a:prstDash val="solid"/>
                    </a:lnB>
                    <a:solidFill>
                      <a:schemeClr val="accent2"/>
                    </a:solidFill>
                  </a:tcPr>
                </a:tc>
                <a:extLst>
                  <a:ext uri="{0D108BD9-81ED-4DB2-BD59-A6C34878D82A}">
                    <a16:rowId xmlns:a16="http://schemas.microsoft.com/office/drawing/2014/main" val="10000"/>
                  </a:ext>
                </a:extLst>
              </a:tr>
              <a:tr h="1062000">
                <a:tc>
                  <a:txBody>
                    <a:bodyPr/>
                    <a:lstStyle/>
                    <a:p>
                      <a:pPr defTabSz="457200">
                        <a:lnSpc>
                          <a:spcPct val="100000"/>
                        </a:lnSpc>
                      </a:pPr>
                      <a:r>
                        <a:rPr lang="fr-FR" sz="2400" b="0" strike="noStrike" spc="-1">
                          <a:solidFill>
                            <a:schemeClr val="dk1"/>
                          </a:solidFill>
                          <a:latin typeface="Calibri"/>
                        </a:rPr>
                        <a:t>S1</a:t>
                      </a:r>
                      <a:endParaRPr lang="fr-CH" sz="2400" b="0" strike="noStrike" spc="-1">
                        <a:solidFill>
                          <a:srgbClr val="000000"/>
                        </a:solidFill>
                        <a:latin typeface="Arial"/>
                      </a:endParaRPr>
                    </a:p>
                  </a:txBody>
                  <a:tcPr>
                    <a:lnL w="12240">
                      <a:solidFill>
                        <a:srgbClr val="C0504D"/>
                      </a:solid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defTabSz="457200">
                        <a:lnSpc>
                          <a:spcPct val="100000"/>
                        </a:lnSpc>
                      </a:pPr>
                      <a:r>
                        <a:rPr lang="fr-FR" sz="2400" b="0" strike="noStrike" spc="-1" dirty="0">
                          <a:solidFill>
                            <a:schemeClr val="dk1"/>
                          </a:solidFill>
                          <a:latin typeface="Calibri"/>
                        </a:rPr>
                        <a:t>Paroisse de Lavaux</a:t>
                      </a:r>
                      <a:endParaRPr lang="fr-CH" sz="2400" b="0" strike="noStrike" spc="-1" dirty="0">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defTabSz="457200">
                        <a:lnSpc>
                          <a:spcPct val="100000"/>
                        </a:lnSpc>
                      </a:pPr>
                      <a:r>
                        <a:rPr lang="fr-FR" sz="2200" b="0" strike="noStrike" spc="-1">
                          <a:solidFill>
                            <a:schemeClr val="dk1"/>
                          </a:solidFill>
                          <a:latin typeface="Calibri"/>
                        </a:rPr>
                        <a:t>- les structures sont </a:t>
                      </a: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déjà en place</a:t>
                      </a:r>
                      <a:endParaRPr lang="fr-CH" sz="2200" b="0" strike="noStrike" spc="-1">
                        <a:solidFill>
                          <a:srgbClr val="000000"/>
                        </a:solidFill>
                        <a:latin typeface="Arial"/>
                      </a:endParaRPr>
                    </a:p>
                    <a:p>
                      <a:pPr defTabSz="457200">
                        <a:lnSpc>
                          <a:spcPct val="100000"/>
                        </a:lnSpc>
                      </a:pP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 les équipes  </a:t>
                      </a: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travaillent </a:t>
                      </a: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déjà ensemble</a:t>
                      </a:r>
                      <a:endParaRPr lang="fr-CH" sz="2200" b="0" strike="noStrike" spc="-1">
                        <a:solidFill>
                          <a:srgbClr val="000000"/>
                        </a:solidFill>
                        <a:latin typeface="Arial"/>
                      </a:endParaRPr>
                    </a:p>
                    <a:p>
                      <a:pPr defTabSz="457200">
                        <a:lnSpc>
                          <a:spcPct val="100000"/>
                        </a:lnSpc>
                      </a:pP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 une cohésion géographique</a:t>
                      </a:r>
                      <a:endParaRPr lang="fr-CH" sz="2200" b="0" strike="noStrike" spc="-1">
                        <a:solidFill>
                          <a:srgbClr val="000000"/>
                        </a:solidFill>
                        <a:latin typeface="Arial"/>
                      </a:endParaRPr>
                    </a:p>
                    <a:p>
                      <a:pPr defTabSz="457200">
                        <a:lnSpc>
                          <a:spcPct val="100000"/>
                        </a:lnSpc>
                      </a:pPr>
                      <a:endParaRPr lang="fr-CH" sz="2200" b="0" strike="noStrike" spc="-1">
                        <a:solidFill>
                          <a:srgbClr val="000000"/>
                        </a:solidFill>
                        <a:latin typeface="Arial"/>
                      </a:endParaRPr>
                    </a:p>
                    <a:p>
                      <a:pPr defTabSz="457200">
                        <a:lnSpc>
                          <a:spcPct val="100000"/>
                        </a:lnSpc>
                      </a:pPr>
                      <a:r>
                        <a:rPr lang="fr-FR" sz="2200" b="0" strike="noStrike" spc="-1">
                          <a:solidFill>
                            <a:schemeClr val="dk1"/>
                          </a:solidFill>
                          <a:latin typeface="Calibri"/>
                        </a:rPr>
                        <a:t>- des axes routiers et transports en commun cohérents. Même groupement scolaire</a:t>
                      </a:r>
                      <a:r>
                        <a:rPr lang="fr-FR" sz="2400" b="0" strike="noStrike" spc="-1">
                          <a:solidFill>
                            <a:schemeClr val="dk1"/>
                          </a:solidFill>
                          <a:latin typeface="Calibri"/>
                        </a:rPr>
                        <a:t>.</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defTabSz="457200">
                        <a:lnSpc>
                          <a:spcPct val="100000"/>
                        </a:lnSpc>
                      </a:pPr>
                      <a:r>
                        <a:rPr lang="fr-FR" sz="2400" b="0" strike="noStrike" spc="-1">
                          <a:solidFill>
                            <a:schemeClr val="dk1"/>
                          </a:solidFill>
                          <a:latin typeface="Calibri"/>
                        </a:rPr>
                        <a:t>- perte d’une</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certaine proximité</a:t>
                      </a:r>
                      <a:endParaRPr lang="fr-CH" sz="2400" b="0" strike="noStrike" spc="-1">
                        <a:solidFill>
                          <a:srgbClr val="000000"/>
                        </a:solidFill>
                        <a:latin typeface="Arial"/>
                      </a:endParaRPr>
                    </a:p>
                    <a:p>
                      <a:pPr defTabSz="457200">
                        <a:lnSpc>
                          <a:spcPct val="100000"/>
                        </a:lnSpc>
                      </a:pP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 perte d’une indépendance financière</a:t>
                      </a:r>
                      <a:endParaRPr lang="fr-CH" sz="2400" b="0" strike="noStrike" spc="-1">
                        <a:solidFill>
                          <a:srgbClr val="000000"/>
                        </a:solidFill>
                        <a:latin typeface="Arial"/>
                      </a:endParaRPr>
                    </a:p>
                    <a:p>
                      <a:pPr defTabSz="457200">
                        <a:lnSpc>
                          <a:spcPct val="100000"/>
                        </a:lnSpc>
                      </a:pP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a:lnSpc>
                          <a:spcPct val="100000"/>
                        </a:lnSpc>
                      </a:pPr>
                      <a:endParaRPr lang="fr-CH" sz="1800" b="0" strike="noStrike" spc="-1" dirty="0">
                        <a:solidFill>
                          <a:srgbClr val="000000"/>
                        </a:solidFill>
                        <a:latin typeface="Arial"/>
                      </a:endParaRPr>
                    </a:p>
                  </a:txBody>
                  <a:tcPr>
                    <a:lnL w="12240">
                      <a:noFill/>
                      <a:prstDash val="solid"/>
                    </a:lnL>
                    <a:lnR w="12240">
                      <a:solidFill>
                        <a:srgbClr val="C0504D"/>
                      </a:solidFill>
                      <a:prstDash val="solid"/>
                    </a:lnR>
                    <a:lnT w="12240">
                      <a:solidFill>
                        <a:srgbClr val="C0504D"/>
                      </a:solidFill>
                      <a:prstDash val="solid"/>
                    </a:lnT>
                    <a:lnB w="12240">
                      <a:solidFill>
                        <a:srgbClr val="C0504D"/>
                      </a:solidFill>
                      <a:prstDash val="solid"/>
                    </a:lnB>
                    <a:solidFill>
                      <a:schemeClr val="accent2">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18AE4F02-066F-48A5-9ADA-BED791190DA6}" type="slidenum">
              <a:r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dt" idx="71"/>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68"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69" name="Titre 5"/>
          <p:cNvSpPr/>
          <p:nvPr/>
        </p:nvSpPr>
        <p:spPr>
          <a:xfrm>
            <a:off x="7380000" y="911520"/>
            <a:ext cx="419868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9999"/>
          </a:bodyPr>
          <a:lstStyle/>
          <a:p>
            <a:pPr defTabSz="457200">
              <a:lnSpc>
                <a:spcPct val="100000"/>
              </a:lnSpc>
            </a:pPr>
            <a:r>
              <a:rPr lang="fr-FR" sz="2800" b="1" strike="noStrike" spc="-1">
                <a:solidFill>
                  <a:srgbClr val="000000"/>
                </a:solidFill>
                <a:latin typeface="Calibri"/>
              </a:rPr>
              <a:t>Avis de l’Assemblée Régionale </a:t>
            </a:r>
            <a:endParaRPr lang="fr-CH" sz="2800" b="0" strike="noStrike" spc="-1">
              <a:solidFill>
                <a:srgbClr val="000000"/>
              </a:solidFill>
              <a:latin typeface="Arial"/>
            </a:endParaRPr>
          </a:p>
        </p:txBody>
      </p:sp>
      <p:graphicFrame>
        <p:nvGraphicFramePr>
          <p:cNvPr id="170" name="Tableau 8"/>
          <p:cNvGraphicFramePr/>
          <p:nvPr>
            <p:extLst>
              <p:ext uri="{D42A27DB-BD31-4B8C-83A1-F6EECF244321}">
                <p14:modId xmlns:p14="http://schemas.microsoft.com/office/powerpoint/2010/main" val="2084907488"/>
              </p:ext>
            </p:extLst>
          </p:nvPr>
        </p:nvGraphicFramePr>
        <p:xfrm>
          <a:off x="448559" y="1593000"/>
          <a:ext cx="11284261" cy="5124960"/>
        </p:xfrm>
        <a:graphic>
          <a:graphicData uri="http://schemas.openxmlformats.org/drawingml/2006/table">
            <a:tbl>
              <a:tblPr/>
              <a:tblGrid>
                <a:gridCol w="825455">
                  <a:extLst>
                    <a:ext uri="{9D8B030D-6E8A-4147-A177-3AD203B41FA5}">
                      <a16:colId xmlns:a16="http://schemas.microsoft.com/office/drawing/2014/main" val="20000"/>
                    </a:ext>
                  </a:extLst>
                </a:gridCol>
                <a:gridCol w="3147480">
                  <a:extLst>
                    <a:ext uri="{9D8B030D-6E8A-4147-A177-3AD203B41FA5}">
                      <a16:colId xmlns:a16="http://schemas.microsoft.com/office/drawing/2014/main" val="20001"/>
                    </a:ext>
                  </a:extLst>
                </a:gridCol>
                <a:gridCol w="2781749">
                  <a:extLst>
                    <a:ext uri="{9D8B030D-6E8A-4147-A177-3AD203B41FA5}">
                      <a16:colId xmlns:a16="http://schemas.microsoft.com/office/drawing/2014/main" val="20002"/>
                    </a:ext>
                  </a:extLst>
                </a:gridCol>
                <a:gridCol w="2006765">
                  <a:extLst>
                    <a:ext uri="{9D8B030D-6E8A-4147-A177-3AD203B41FA5}">
                      <a16:colId xmlns:a16="http://schemas.microsoft.com/office/drawing/2014/main" val="20003"/>
                    </a:ext>
                  </a:extLst>
                </a:gridCol>
                <a:gridCol w="2522812">
                  <a:extLst>
                    <a:ext uri="{9D8B030D-6E8A-4147-A177-3AD203B41FA5}">
                      <a16:colId xmlns:a16="http://schemas.microsoft.com/office/drawing/2014/main" val="20004"/>
                    </a:ext>
                  </a:extLst>
                </a:gridCol>
              </a:tblGrid>
              <a:tr h="474533">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000000"/>
                        </a:solidFill>
                        <a:latin typeface="Arial"/>
                      </a:endParaRPr>
                    </a:p>
                  </a:txBody>
                  <a:tcPr>
                    <a:lnL w="12240">
                      <a:solidFill>
                        <a:srgbClr val="9BBB59"/>
                      </a:solidFill>
                      <a:prstDash val="solid"/>
                    </a:lnL>
                    <a:lnR w="12240">
                      <a:noFill/>
                      <a:prstDash val="solid"/>
                    </a:lnR>
                    <a:lnT w="12240">
                      <a:solidFill>
                        <a:srgbClr val="9BBB59"/>
                      </a:solidFill>
                      <a:prstDash val="solid"/>
                    </a:lnT>
                    <a:lnB w="12240">
                      <a:solidFill>
                        <a:srgbClr val="9BBB59"/>
                      </a:solidFill>
                      <a:prstDash val="solid"/>
                    </a:lnB>
                    <a:solidFill>
                      <a:schemeClr val="accent3"/>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solidFill>
                  </a:tcPr>
                </a:tc>
                <a:tc>
                  <a:txBody>
                    <a:bodyPr/>
                    <a:lstStyle/>
                    <a:p>
                      <a:pPr defTabSz="457200">
                        <a:lnSpc>
                          <a:spcPct val="100000"/>
                        </a:lnSpc>
                      </a:pPr>
                      <a:r>
                        <a:rPr lang="fr-CH" sz="2400" b="1" strike="noStrike" spc="-1">
                          <a:solidFill>
                            <a:schemeClr val="lt1"/>
                          </a:solidFill>
                          <a:latin typeface="Calibri"/>
                        </a:rPr>
                        <a:t>Force  </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solidFill>
                  </a:tcPr>
                </a:tc>
                <a:tc>
                  <a:txBody>
                    <a:bodyPr/>
                    <a:lstStyle/>
                    <a:p>
                      <a:pPr defTabSz="457200">
                        <a:lnSpc>
                          <a:spcPct val="100000"/>
                        </a:lnSpc>
                      </a:pPr>
                      <a:r>
                        <a:rPr lang="fr-CH" sz="2400" b="1" strike="noStrike" spc="-1">
                          <a:solidFill>
                            <a:schemeClr val="lt1"/>
                          </a:solidFill>
                          <a:latin typeface="Calibri"/>
                        </a:rPr>
                        <a:t>Faiblesse </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solidFill>
                  </a:tcPr>
                </a:tc>
                <a:tc>
                  <a:txBody>
                    <a:bodyPr/>
                    <a:lstStyle/>
                    <a:p>
                      <a:pPr defTabSz="457200">
                        <a:lnSpc>
                          <a:spcPct val="100000"/>
                        </a:lnSpc>
                      </a:pPr>
                      <a:r>
                        <a:rPr lang="fr-FR" sz="2400" b="1" strike="noStrike" spc="-1">
                          <a:solidFill>
                            <a:schemeClr val="lt1"/>
                          </a:solidFill>
                          <a:latin typeface="Calibri"/>
                        </a:rPr>
                        <a:t>Propositions</a:t>
                      </a:r>
                      <a:endParaRPr lang="fr-CH" sz="2400" b="0" strike="noStrike" spc="-1">
                        <a:solidFill>
                          <a:srgbClr val="000000"/>
                        </a:solidFill>
                        <a:latin typeface="Arial"/>
                      </a:endParaRPr>
                    </a:p>
                  </a:txBody>
                  <a:tcPr>
                    <a:lnL w="12240">
                      <a:noFill/>
                      <a:prstDash val="solid"/>
                    </a:lnL>
                    <a:lnR w="12240">
                      <a:solidFill>
                        <a:srgbClr val="9BBB59"/>
                      </a:solidFill>
                      <a:prstDash val="solid"/>
                    </a:lnR>
                    <a:lnT w="12240">
                      <a:solidFill>
                        <a:srgbClr val="9BBB59"/>
                      </a:solidFill>
                      <a:prstDash val="solid"/>
                    </a:lnT>
                    <a:lnB w="12240">
                      <a:solidFill>
                        <a:srgbClr val="9BBB59"/>
                      </a:solidFill>
                      <a:prstDash val="solid"/>
                    </a:lnB>
                    <a:solidFill>
                      <a:schemeClr val="accent3"/>
                    </a:solidFill>
                  </a:tcPr>
                </a:tc>
                <a:extLst>
                  <a:ext uri="{0D108BD9-81ED-4DB2-BD59-A6C34878D82A}">
                    <a16:rowId xmlns:a16="http://schemas.microsoft.com/office/drawing/2014/main" val="10000"/>
                  </a:ext>
                </a:extLst>
              </a:tr>
              <a:tr h="4650427">
                <a:tc>
                  <a:txBody>
                    <a:bodyPr/>
                    <a:lstStyle/>
                    <a:p>
                      <a:pPr defTabSz="457200">
                        <a:lnSpc>
                          <a:spcPct val="100000"/>
                        </a:lnSpc>
                      </a:pPr>
                      <a:r>
                        <a:rPr lang="fr-FR" sz="2400" b="0" strike="noStrike" spc="-1" dirty="0">
                          <a:solidFill>
                            <a:schemeClr val="dk1"/>
                          </a:solidFill>
                          <a:latin typeface="Calibri"/>
                        </a:rPr>
                        <a:t>S1</a:t>
                      </a:r>
                      <a:endParaRPr lang="fr-CH" sz="2400" b="0" strike="noStrike" spc="-1" dirty="0">
                        <a:solidFill>
                          <a:srgbClr val="000000"/>
                        </a:solidFill>
                        <a:latin typeface="Arial"/>
                      </a:endParaRPr>
                    </a:p>
                  </a:txBody>
                  <a:tcPr>
                    <a:lnL w="12240">
                      <a:solidFill>
                        <a:srgbClr val="9BBB59"/>
                      </a:solidFill>
                      <a:prstDash val="solid"/>
                    </a:lnL>
                    <a:lnR w="12240">
                      <a:noFill/>
                      <a:prstDash val="solid"/>
                    </a:lnR>
                    <a:lnT w="12240">
                      <a:solidFill>
                        <a:srgbClr val="9BBB59"/>
                      </a:solidFill>
                      <a:prstDash val="solid"/>
                    </a:lnT>
                    <a:lnB w="12240">
                      <a:solidFill>
                        <a:srgbClr val="9BBB59"/>
                      </a:solidFill>
                      <a:prstDash val="solid"/>
                    </a:lnB>
                    <a:solidFill>
                      <a:schemeClr val="accent3">
                        <a:tint val="20000"/>
                      </a:schemeClr>
                    </a:solidFill>
                  </a:tcPr>
                </a:tc>
                <a:tc>
                  <a:txBody>
                    <a:bodyPr/>
                    <a:lstStyle/>
                    <a:p>
                      <a:pPr defTabSz="457200">
                        <a:lnSpc>
                          <a:spcPct val="100000"/>
                        </a:lnSpc>
                      </a:pPr>
                      <a:r>
                        <a:rPr lang="fr-FR" sz="2400" b="0" strike="noStrike" spc="-1">
                          <a:solidFill>
                            <a:schemeClr val="dk1"/>
                          </a:solidFill>
                          <a:latin typeface="Calibri"/>
                        </a:rPr>
                        <a:t>Paroisse Lavaux</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tint val="20000"/>
                      </a:schemeClr>
                    </a:solidFill>
                  </a:tcPr>
                </a:tc>
                <a:tc>
                  <a:txBody>
                    <a:bodyPr/>
                    <a:lstStyle/>
                    <a:p>
                      <a:pPr defTabSz="457200">
                        <a:lnSpc>
                          <a:spcPct val="100000"/>
                        </a:lnSpc>
                      </a:pPr>
                      <a:r>
                        <a:rPr lang="fr-FR" sz="2400" b="0" strike="noStrike" spc="-1">
                          <a:solidFill>
                            <a:schemeClr val="dk1"/>
                          </a:solidFill>
                          <a:latin typeface="Calibri"/>
                        </a:rPr>
                        <a:t>+ Des paroissiens prêts à s’impliquer </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 Meilleure communication ( un seul site web par ex.)</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+Créativité des pôles</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+cohésion de ce qui est déjà en place</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tint val="20000"/>
                      </a:schemeClr>
                    </a:solidFill>
                  </a:tcPr>
                </a:tc>
                <a:tc>
                  <a:txBody>
                    <a:bodyPr/>
                    <a:lstStyle/>
                    <a:p>
                      <a:pPr defTabSz="457200">
                        <a:lnSpc>
                          <a:spcPct val="100000"/>
                        </a:lnSpc>
                      </a:pPr>
                      <a:r>
                        <a:rPr lang="fr-FR" sz="2400" b="0" strike="noStrike" spc="-1">
                          <a:solidFill>
                            <a:schemeClr val="dk1"/>
                          </a:solidFill>
                          <a:latin typeface="Calibri"/>
                        </a:rPr>
                        <a:t>- Problèmes du déplacement </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-Superficie trop grande</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-comment rejoindre les personnes les plus âgées qui ne peuvent pas se déplacer</a:t>
                      </a:r>
                      <a:endParaRPr lang="fr-CH" sz="2400" b="0" strike="noStrike" spc="-1">
                        <a:solidFill>
                          <a:srgbClr val="000000"/>
                        </a:solidFill>
                        <a:latin typeface="Arial"/>
                      </a:endParaRPr>
                    </a:p>
                  </a:txBody>
                  <a:tcPr>
                    <a:lnL w="12240">
                      <a:noFill/>
                      <a:prstDash val="solid"/>
                    </a:lnL>
                    <a:lnR w="12240">
                      <a:noFill/>
                      <a:prstDash val="solid"/>
                    </a:lnR>
                    <a:lnT w="12240">
                      <a:solidFill>
                        <a:srgbClr val="9BBB59"/>
                      </a:solidFill>
                      <a:prstDash val="solid"/>
                    </a:lnT>
                    <a:lnB w="12240">
                      <a:solidFill>
                        <a:srgbClr val="9BBB59"/>
                      </a:solidFill>
                      <a:prstDash val="solid"/>
                    </a:lnB>
                    <a:solidFill>
                      <a:schemeClr val="accent3">
                        <a:tint val="20000"/>
                      </a:schemeClr>
                    </a:solidFill>
                  </a:tcPr>
                </a:tc>
                <a:tc>
                  <a:txBody>
                    <a:bodyPr/>
                    <a:lstStyle/>
                    <a:p>
                      <a:pPr>
                        <a:lnSpc>
                          <a:spcPct val="100000"/>
                        </a:lnSpc>
                      </a:pPr>
                      <a:r>
                        <a:rPr lang="fr-FR" sz="2400" b="0" strike="noStrike" spc="-1" dirty="0">
                          <a:solidFill>
                            <a:schemeClr val="dk1"/>
                          </a:solidFill>
                          <a:latin typeface="Calibri"/>
                        </a:rPr>
                        <a:t>-mini cultes</a:t>
                      </a:r>
                      <a:endParaRPr lang="fr-CH" sz="2400" b="0" strike="noStrike" spc="-1" dirty="0">
                        <a:solidFill>
                          <a:srgbClr val="000000"/>
                        </a:solidFill>
                        <a:latin typeface="Arial"/>
                      </a:endParaRPr>
                    </a:p>
                    <a:p>
                      <a:pPr>
                        <a:lnSpc>
                          <a:spcPct val="100000"/>
                        </a:lnSpc>
                      </a:pPr>
                      <a:r>
                        <a:rPr lang="fr-FR" sz="2400" b="0" strike="noStrike" spc="-1" dirty="0">
                          <a:solidFill>
                            <a:schemeClr val="dk1"/>
                          </a:solidFill>
                          <a:latin typeface="Calibri"/>
                        </a:rPr>
                        <a:t>-transport taxi/</a:t>
                      </a:r>
                      <a:r>
                        <a:rPr lang="fr-FR" sz="2400" b="0" strike="noStrike" spc="-1" dirty="0" err="1">
                          <a:solidFill>
                            <a:schemeClr val="dk1"/>
                          </a:solidFill>
                          <a:latin typeface="Calibri"/>
                        </a:rPr>
                        <a:t>uber</a:t>
                      </a:r>
                      <a:endParaRPr lang="fr-CH" sz="2400" b="0" strike="noStrike" spc="-1" dirty="0">
                        <a:solidFill>
                          <a:srgbClr val="000000"/>
                        </a:solidFill>
                        <a:latin typeface="Arial"/>
                      </a:endParaRPr>
                    </a:p>
                    <a:p>
                      <a:pPr>
                        <a:lnSpc>
                          <a:spcPct val="100000"/>
                        </a:lnSpc>
                      </a:pPr>
                      <a:r>
                        <a:rPr lang="fr-FR" sz="2400" b="0" strike="noStrike" spc="-1" dirty="0">
                          <a:solidFill>
                            <a:schemeClr val="dk1"/>
                          </a:solidFill>
                          <a:latin typeface="Calibri"/>
                        </a:rPr>
                        <a:t>-cultes du soir pour les travailleurs</a:t>
                      </a:r>
                      <a:endParaRPr lang="fr-CH" sz="2400" b="0" strike="noStrike" spc="-1" dirty="0">
                        <a:solidFill>
                          <a:srgbClr val="000000"/>
                        </a:solidFill>
                        <a:latin typeface="Arial"/>
                      </a:endParaRPr>
                    </a:p>
                    <a:p>
                      <a:pPr>
                        <a:lnSpc>
                          <a:spcPct val="100000"/>
                        </a:lnSpc>
                      </a:pPr>
                      <a:r>
                        <a:rPr lang="fr-FR" sz="2400" b="0" strike="noStrike" spc="-1" dirty="0">
                          <a:solidFill>
                            <a:schemeClr val="dk1"/>
                          </a:solidFill>
                          <a:latin typeface="Calibri"/>
                        </a:rPr>
                        <a:t>-groupes de maison</a:t>
                      </a:r>
                      <a:endParaRPr lang="fr-CH" sz="2400" b="0" strike="noStrike" spc="-1" dirty="0">
                        <a:solidFill>
                          <a:srgbClr val="000000"/>
                        </a:solidFill>
                        <a:latin typeface="Arial"/>
                      </a:endParaRPr>
                    </a:p>
                  </a:txBody>
                  <a:tcPr>
                    <a:lnL w="12240">
                      <a:noFill/>
                      <a:prstDash val="solid"/>
                    </a:lnL>
                    <a:lnR w="12240">
                      <a:solidFill>
                        <a:srgbClr val="9BBB59"/>
                      </a:solidFill>
                      <a:prstDash val="solid"/>
                    </a:lnR>
                    <a:lnT w="12240">
                      <a:solidFill>
                        <a:srgbClr val="9BBB59"/>
                      </a:solidFill>
                      <a:prstDash val="solid"/>
                    </a:lnT>
                    <a:lnB w="12240">
                      <a:solidFill>
                        <a:srgbClr val="9BBB59"/>
                      </a:solidFill>
                      <a:prstDash val="solid"/>
                    </a:lnB>
                    <a:solidFill>
                      <a:schemeClr val="accent3">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5091AAEE-B14A-405C-91BB-A7ACAE40BBD4}" type="slidenum">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dt" idx="72"/>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72"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73" name="Titre 5"/>
          <p:cNvSpPr/>
          <p:nvPr/>
        </p:nvSpPr>
        <p:spPr>
          <a:xfrm>
            <a:off x="5580000" y="911520"/>
            <a:ext cx="599868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Avis lieu d’Eglise Présence et Solidarité</a:t>
            </a:r>
            <a:endParaRPr lang="fr-CH" sz="2800" b="0" strike="noStrike" spc="-1">
              <a:solidFill>
                <a:srgbClr val="000000"/>
              </a:solidFill>
              <a:latin typeface="Arial"/>
            </a:endParaRPr>
          </a:p>
        </p:txBody>
      </p:sp>
      <p:graphicFrame>
        <p:nvGraphicFramePr>
          <p:cNvPr id="174" name="Tableau 8"/>
          <p:cNvGraphicFramePr/>
          <p:nvPr/>
        </p:nvGraphicFramePr>
        <p:xfrm>
          <a:off x="474120" y="1460520"/>
          <a:ext cx="11107440" cy="5425440"/>
        </p:xfrm>
        <a:graphic>
          <a:graphicData uri="http://schemas.openxmlformats.org/drawingml/2006/table">
            <a:tbl>
              <a:tblPr/>
              <a:tblGrid>
                <a:gridCol w="812520">
                  <a:extLst>
                    <a:ext uri="{9D8B030D-6E8A-4147-A177-3AD203B41FA5}">
                      <a16:colId xmlns:a16="http://schemas.microsoft.com/office/drawing/2014/main" val="20000"/>
                    </a:ext>
                  </a:extLst>
                </a:gridCol>
                <a:gridCol w="2275200">
                  <a:extLst>
                    <a:ext uri="{9D8B030D-6E8A-4147-A177-3AD203B41FA5}">
                      <a16:colId xmlns:a16="http://schemas.microsoft.com/office/drawing/2014/main" val="20001"/>
                    </a:ext>
                  </a:extLst>
                </a:gridCol>
                <a:gridCol w="4191120">
                  <a:extLst>
                    <a:ext uri="{9D8B030D-6E8A-4147-A177-3AD203B41FA5}">
                      <a16:colId xmlns:a16="http://schemas.microsoft.com/office/drawing/2014/main" val="20002"/>
                    </a:ext>
                  </a:extLst>
                </a:gridCol>
                <a:gridCol w="1345320">
                  <a:extLst>
                    <a:ext uri="{9D8B030D-6E8A-4147-A177-3AD203B41FA5}">
                      <a16:colId xmlns:a16="http://schemas.microsoft.com/office/drawing/2014/main" val="20003"/>
                    </a:ext>
                  </a:extLst>
                </a:gridCol>
                <a:gridCol w="2483280">
                  <a:extLst>
                    <a:ext uri="{9D8B030D-6E8A-4147-A177-3AD203B41FA5}">
                      <a16:colId xmlns:a16="http://schemas.microsoft.com/office/drawing/2014/main" val="20004"/>
                    </a:ext>
                  </a:extLst>
                </a:gridCol>
              </a:tblGrid>
              <a:tr h="444960">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000000"/>
                        </a:solidFill>
                        <a:latin typeface="Arial"/>
                      </a:endParaRPr>
                    </a:p>
                  </a:txBody>
                  <a:tcPr>
                    <a:lnL w="12240">
                      <a:solidFill>
                        <a:srgbClr val="4BACC6"/>
                      </a:solid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CH" sz="2400" b="1" strike="noStrike" spc="-1">
                          <a:solidFill>
                            <a:schemeClr val="lt1"/>
                          </a:solidFill>
                          <a:latin typeface="Calibri"/>
                        </a:rPr>
                        <a:t>Force  </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CH" sz="2400" b="1" strike="noStrike" spc="-1">
                          <a:solidFill>
                            <a:schemeClr val="lt1"/>
                          </a:solidFill>
                          <a:latin typeface="Calibri"/>
                        </a:rPr>
                        <a:t>Faiblesse </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FR" sz="2400" b="1" strike="noStrike" spc="-1">
                          <a:solidFill>
                            <a:schemeClr val="lt1"/>
                          </a:solidFill>
                          <a:latin typeface="Calibri"/>
                        </a:rPr>
                        <a:t>Propositions</a:t>
                      </a:r>
                      <a:endParaRPr lang="fr-CH" sz="2400" b="0" strike="noStrike" spc="-1">
                        <a:solidFill>
                          <a:srgbClr val="000000"/>
                        </a:solidFill>
                        <a:latin typeface="Arial"/>
                      </a:endParaRPr>
                    </a:p>
                  </a:txBody>
                  <a:tcPr>
                    <a:lnL w="12240">
                      <a:noFill/>
                      <a:prstDash val="solid"/>
                    </a:lnL>
                    <a:lnR w="12240">
                      <a:solidFill>
                        <a:srgbClr val="4BACC6"/>
                      </a:solidFill>
                      <a:prstDash val="solid"/>
                    </a:lnR>
                    <a:lnT w="12240">
                      <a:solidFill>
                        <a:srgbClr val="4BACC6"/>
                      </a:solidFill>
                      <a:prstDash val="solid"/>
                    </a:lnT>
                    <a:lnB w="12240">
                      <a:solidFill>
                        <a:srgbClr val="4BACC6"/>
                      </a:solidFill>
                      <a:prstDash val="solid"/>
                    </a:lnB>
                    <a:solidFill>
                      <a:schemeClr val="accent5"/>
                    </a:solidFill>
                  </a:tcPr>
                </a:tc>
                <a:extLst>
                  <a:ext uri="{0D108BD9-81ED-4DB2-BD59-A6C34878D82A}">
                    <a16:rowId xmlns:a16="http://schemas.microsoft.com/office/drawing/2014/main" val="10000"/>
                  </a:ext>
                </a:extLst>
              </a:tr>
              <a:tr h="4269960">
                <a:tc>
                  <a:txBody>
                    <a:bodyPr/>
                    <a:lstStyle/>
                    <a:p>
                      <a:pPr defTabSz="457200">
                        <a:lnSpc>
                          <a:spcPct val="100000"/>
                        </a:lnSpc>
                      </a:pPr>
                      <a:r>
                        <a:rPr lang="fr-FR" sz="2400" b="0" strike="noStrike" spc="-1">
                          <a:solidFill>
                            <a:schemeClr val="dk1"/>
                          </a:solidFill>
                          <a:latin typeface="Calibri"/>
                        </a:rPr>
                        <a:t>S1</a:t>
                      </a:r>
                      <a:endParaRPr lang="fr-CH" sz="2400" b="0" strike="noStrike" spc="-1">
                        <a:solidFill>
                          <a:srgbClr val="000000"/>
                        </a:solidFill>
                        <a:latin typeface="Arial"/>
                      </a:endParaRPr>
                    </a:p>
                  </a:txBody>
                  <a:tcPr>
                    <a:lnL w="12240">
                      <a:solidFill>
                        <a:srgbClr val="4BACC6"/>
                      </a:solid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1600" b="0" strike="noStrike" spc="-1">
                          <a:solidFill>
                            <a:schemeClr val="dk1"/>
                          </a:solidFill>
                          <a:latin typeface="Calibri"/>
                        </a:rPr>
                        <a:t>Paroisse Lavaux</a:t>
                      </a:r>
                      <a:endParaRPr lang="fr-CH" sz="16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1600" b="0" strike="noStrike" spc="-1">
                          <a:solidFill>
                            <a:schemeClr val="dk1"/>
                          </a:solidFill>
                          <a:latin typeface="Times New Roman"/>
                        </a:rPr>
                        <a:t>+ La  paroisse de Lavaux correspond déjà au périmètre d'action du Service Communautaire Présence et Solidarité, avec un ancrage prépondérant sur Lutry et Pully en ce qui concerne le soutien aux migrants, et un ancrage important sur Bourg-en-Lavaux et Saint-Saphorin en ce qui concerne la solidarité au loin (vide-dressing au profit du Rwanda).</a:t>
                      </a:r>
                      <a:endParaRPr lang="fr-CH" sz="1600" b="0" strike="noStrike" spc="-1">
                        <a:solidFill>
                          <a:srgbClr val="000000"/>
                        </a:solidFill>
                        <a:latin typeface="Arial"/>
                      </a:endParaRPr>
                    </a:p>
                    <a:p>
                      <a:pPr defTabSz="457200">
                        <a:lnSpc>
                          <a:spcPct val="100000"/>
                        </a:lnSpc>
                      </a:pPr>
                      <a:r>
                        <a:rPr lang="fr-FR" sz="1600" b="0" strike="noStrike" spc="-1">
                          <a:solidFill>
                            <a:schemeClr val="dk1"/>
                          </a:solidFill>
                          <a:latin typeface="Times New Roman"/>
                          <a:ea typeface="Microsoft YaHei"/>
                        </a:rPr>
                        <a:t> +   La présence d'un important centre EVAM à Pully draine actuellement déjà des bénévoles en provenance de la (future) grande paroisse de Lavaux.</a:t>
                      </a:r>
                      <a:endParaRPr lang="fr-CH" sz="1600" b="0" strike="noStrike" spc="-1">
                        <a:solidFill>
                          <a:srgbClr val="000000"/>
                        </a:solidFill>
                        <a:latin typeface="Arial"/>
                      </a:endParaRPr>
                    </a:p>
                    <a:p>
                      <a:pPr defTabSz="457200">
                        <a:lnSpc>
                          <a:spcPct val="100000"/>
                        </a:lnSpc>
                      </a:pPr>
                      <a:r>
                        <a:rPr lang="fr-FR" sz="1600" b="0" strike="noStrike" spc="-1">
                          <a:solidFill>
                            <a:schemeClr val="dk1"/>
                          </a:solidFill>
                          <a:latin typeface="Times New Roman"/>
                          <a:ea typeface="Microsoft YaHei"/>
                        </a:rPr>
                        <a:t>+    Le Forum Social Régional Oron Lavaux, l'une des réalisations du SCPS, rassemble des associations issues du territoire de la (future) paroisse de Lavaux. </a:t>
                      </a:r>
                      <a:endParaRPr lang="fr-CH" sz="1600" b="0" strike="noStrike" spc="-1">
                        <a:solidFill>
                          <a:srgbClr val="000000"/>
                        </a:solidFill>
                        <a:latin typeface="Arial"/>
                      </a:endParaRPr>
                    </a:p>
                    <a:p>
                      <a:pPr defTabSz="457200">
                        <a:lnSpc>
                          <a:spcPct val="100000"/>
                        </a:lnSpc>
                      </a:pPr>
                      <a:r>
                        <a:rPr lang="fr-FR" sz="1600" b="0" strike="noStrike" spc="-1">
                          <a:solidFill>
                            <a:schemeClr val="dk1"/>
                          </a:solidFill>
                          <a:latin typeface="Times New Roman"/>
                          <a:ea typeface="Microsoft YaHei"/>
                        </a:rPr>
                        <a:t>    Bref, la future paroisse de Lavaux dispose de structures solidaires déjà en place et d'un bassin de population qui les justifie.</a:t>
                      </a:r>
                      <a:endParaRPr lang="fr-CH" sz="1600" b="0" strike="noStrike" spc="-1">
                        <a:solidFill>
                          <a:srgbClr val="000000"/>
                        </a:solidFill>
                        <a:latin typeface="Arial"/>
                      </a:endParaRPr>
                    </a:p>
                    <a:p>
                      <a:pPr defTabSz="457200">
                        <a:lnSpc>
                          <a:spcPct val="100000"/>
                        </a:lnSpc>
                      </a:pPr>
                      <a:endParaRPr lang="fr-CH" sz="16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1600" b="0" strike="noStrike" spc="-1">
                          <a:solidFill>
                            <a:schemeClr val="dk1"/>
                          </a:solidFill>
                          <a:latin typeface="Calibri"/>
                        </a:rPr>
                        <a:t>-aucune</a:t>
                      </a:r>
                      <a:endParaRPr lang="fr-CH" sz="1600" b="0" strike="noStrike" spc="-1">
                        <a:solidFill>
                          <a:srgbClr val="000000"/>
                        </a:solidFill>
                        <a:latin typeface="Arial"/>
                      </a:endParaRPr>
                    </a:p>
                    <a:p>
                      <a:pPr defTabSz="457200">
                        <a:lnSpc>
                          <a:spcPct val="100000"/>
                        </a:lnSpc>
                      </a:pPr>
                      <a:endParaRPr lang="fr-CH" sz="16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a:lnSpc>
                          <a:spcPct val="100000"/>
                        </a:lnSpc>
                      </a:pPr>
                      <a:r>
                        <a:rPr lang="fr-FR" sz="1600" b="0" strike="noStrike" spc="-1">
                          <a:solidFill>
                            <a:schemeClr val="dk1"/>
                          </a:solidFill>
                          <a:latin typeface="Calibri"/>
                        </a:rPr>
                        <a:t>-développer le pôle solidarité sur la commune de Puidoux actuellement peu touchée par les projets du SCPS.  </a:t>
                      </a:r>
                      <a:endParaRPr lang="fr-CH" sz="1600" b="0" strike="noStrike" spc="-1">
                        <a:solidFill>
                          <a:srgbClr val="000000"/>
                        </a:solidFill>
                        <a:latin typeface="Arial"/>
                      </a:endParaRPr>
                    </a:p>
                  </a:txBody>
                  <a:tcPr>
                    <a:lnL w="12240">
                      <a:noFill/>
                      <a:prstDash val="solid"/>
                    </a:lnL>
                    <a:lnR w="12240">
                      <a:solidFill>
                        <a:srgbClr val="4BACC6"/>
                      </a:solidFill>
                      <a:prstDash val="solid"/>
                    </a:lnR>
                    <a:lnT w="12240">
                      <a:solidFill>
                        <a:srgbClr val="4BACC6"/>
                      </a:solidFill>
                      <a:prstDash val="solid"/>
                    </a:lnT>
                    <a:lnB w="12240">
                      <a:solidFill>
                        <a:srgbClr val="4BACC6"/>
                      </a:solidFill>
                      <a:prstDash val="solid"/>
                    </a:lnB>
                    <a:solidFill>
                      <a:schemeClr val="accent5">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E2E2AB09-3F94-4040-AA59-56A5CF7AA0BF}" type="slidenum">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dt" idx="73"/>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76"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77" name="Titre 5"/>
          <p:cNvSpPr/>
          <p:nvPr/>
        </p:nvSpPr>
        <p:spPr>
          <a:xfrm>
            <a:off x="7416720" y="911520"/>
            <a:ext cx="416196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7777"/>
          </a:bodyPr>
          <a:lstStyle/>
          <a:p>
            <a:pPr defTabSz="457200">
              <a:lnSpc>
                <a:spcPct val="100000"/>
              </a:lnSpc>
            </a:pPr>
            <a:r>
              <a:rPr lang="fr-FR" sz="2800" b="1" strike="noStrike" spc="-1">
                <a:solidFill>
                  <a:srgbClr val="000000"/>
                </a:solidFill>
                <a:latin typeface="Calibri"/>
              </a:rPr>
              <a:t>Avis lieu d’Eglise Enfance/famille</a:t>
            </a:r>
            <a:endParaRPr lang="fr-CH" sz="2800" b="0" strike="noStrike" spc="-1">
              <a:solidFill>
                <a:srgbClr val="000000"/>
              </a:solidFill>
              <a:latin typeface="Arial"/>
            </a:endParaRPr>
          </a:p>
        </p:txBody>
      </p:sp>
      <p:graphicFrame>
        <p:nvGraphicFramePr>
          <p:cNvPr id="178" name="Tableau 8"/>
          <p:cNvGraphicFramePr/>
          <p:nvPr/>
        </p:nvGraphicFramePr>
        <p:xfrm>
          <a:off x="474120" y="1460520"/>
          <a:ext cx="11107440" cy="3474720"/>
        </p:xfrm>
        <a:graphic>
          <a:graphicData uri="http://schemas.openxmlformats.org/drawingml/2006/table">
            <a:tbl>
              <a:tblPr/>
              <a:tblGrid>
                <a:gridCol w="812520">
                  <a:extLst>
                    <a:ext uri="{9D8B030D-6E8A-4147-A177-3AD203B41FA5}">
                      <a16:colId xmlns:a16="http://schemas.microsoft.com/office/drawing/2014/main" val="20000"/>
                    </a:ext>
                  </a:extLst>
                </a:gridCol>
                <a:gridCol w="3564360">
                  <a:extLst>
                    <a:ext uri="{9D8B030D-6E8A-4147-A177-3AD203B41FA5}">
                      <a16:colId xmlns:a16="http://schemas.microsoft.com/office/drawing/2014/main" val="20001"/>
                    </a:ext>
                  </a:extLst>
                </a:gridCol>
                <a:gridCol w="2271960">
                  <a:extLst>
                    <a:ext uri="{9D8B030D-6E8A-4147-A177-3AD203B41FA5}">
                      <a16:colId xmlns:a16="http://schemas.microsoft.com/office/drawing/2014/main" val="20002"/>
                    </a:ext>
                  </a:extLst>
                </a:gridCol>
                <a:gridCol w="1975320">
                  <a:extLst>
                    <a:ext uri="{9D8B030D-6E8A-4147-A177-3AD203B41FA5}">
                      <a16:colId xmlns:a16="http://schemas.microsoft.com/office/drawing/2014/main" val="20003"/>
                    </a:ext>
                  </a:extLst>
                </a:gridCol>
                <a:gridCol w="2483280">
                  <a:extLst>
                    <a:ext uri="{9D8B030D-6E8A-4147-A177-3AD203B41FA5}">
                      <a16:colId xmlns:a16="http://schemas.microsoft.com/office/drawing/2014/main" val="20004"/>
                    </a:ext>
                  </a:extLst>
                </a:gridCol>
              </a:tblGrid>
              <a:tr h="444960">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000000"/>
                        </a:solidFill>
                        <a:latin typeface="Arial"/>
                      </a:endParaRPr>
                    </a:p>
                  </a:txBody>
                  <a:tcPr>
                    <a:lnL w="12240">
                      <a:solidFill>
                        <a:srgbClr val="4BACC6"/>
                      </a:solid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CH" sz="2400" b="1" strike="noStrike" spc="-1">
                          <a:solidFill>
                            <a:schemeClr val="lt1"/>
                          </a:solidFill>
                          <a:latin typeface="Calibri"/>
                        </a:rPr>
                        <a:t>Force  </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CH" sz="2400" b="1" strike="noStrike" spc="-1">
                          <a:solidFill>
                            <a:schemeClr val="lt1"/>
                          </a:solidFill>
                          <a:latin typeface="Calibri"/>
                        </a:rPr>
                        <a:t>Faiblesse </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solidFill>
                  </a:tcPr>
                </a:tc>
                <a:tc>
                  <a:txBody>
                    <a:bodyPr/>
                    <a:lstStyle/>
                    <a:p>
                      <a:pPr defTabSz="457200">
                        <a:lnSpc>
                          <a:spcPct val="100000"/>
                        </a:lnSpc>
                      </a:pPr>
                      <a:r>
                        <a:rPr lang="fr-FR" sz="2400" b="1" strike="noStrike" spc="-1">
                          <a:solidFill>
                            <a:schemeClr val="lt1"/>
                          </a:solidFill>
                          <a:latin typeface="Calibri"/>
                        </a:rPr>
                        <a:t>Propositions</a:t>
                      </a:r>
                      <a:endParaRPr lang="fr-CH" sz="2400" b="0" strike="noStrike" spc="-1">
                        <a:solidFill>
                          <a:srgbClr val="000000"/>
                        </a:solidFill>
                        <a:latin typeface="Arial"/>
                      </a:endParaRPr>
                    </a:p>
                  </a:txBody>
                  <a:tcPr>
                    <a:lnL w="12240">
                      <a:noFill/>
                      <a:prstDash val="solid"/>
                    </a:lnL>
                    <a:lnR w="12240">
                      <a:solidFill>
                        <a:srgbClr val="4BACC6"/>
                      </a:solidFill>
                      <a:prstDash val="solid"/>
                    </a:lnR>
                    <a:lnT w="12240">
                      <a:solidFill>
                        <a:srgbClr val="4BACC6"/>
                      </a:solidFill>
                      <a:prstDash val="solid"/>
                    </a:lnT>
                    <a:lnB w="12240">
                      <a:solidFill>
                        <a:srgbClr val="4BACC6"/>
                      </a:solidFill>
                      <a:prstDash val="solid"/>
                    </a:lnB>
                    <a:solidFill>
                      <a:schemeClr val="accent5"/>
                    </a:solidFill>
                  </a:tcPr>
                </a:tc>
                <a:extLst>
                  <a:ext uri="{0D108BD9-81ED-4DB2-BD59-A6C34878D82A}">
                    <a16:rowId xmlns:a16="http://schemas.microsoft.com/office/drawing/2014/main" val="10000"/>
                  </a:ext>
                </a:extLst>
              </a:tr>
              <a:tr h="1062000">
                <a:tc>
                  <a:txBody>
                    <a:bodyPr/>
                    <a:lstStyle/>
                    <a:p>
                      <a:pPr defTabSz="457200">
                        <a:lnSpc>
                          <a:spcPct val="100000"/>
                        </a:lnSpc>
                      </a:pPr>
                      <a:r>
                        <a:rPr lang="fr-FR" sz="2400" b="0" strike="noStrike" spc="-1">
                          <a:solidFill>
                            <a:schemeClr val="dk1"/>
                          </a:solidFill>
                          <a:latin typeface="Calibri"/>
                        </a:rPr>
                        <a:t>S1</a:t>
                      </a:r>
                      <a:endParaRPr lang="fr-CH" sz="2400" b="0" strike="noStrike" spc="-1">
                        <a:solidFill>
                          <a:srgbClr val="000000"/>
                        </a:solidFill>
                        <a:latin typeface="Arial"/>
                      </a:endParaRPr>
                    </a:p>
                  </a:txBody>
                  <a:tcPr>
                    <a:lnL w="12240">
                      <a:solidFill>
                        <a:srgbClr val="4BACC6"/>
                      </a:solid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2400" b="0" strike="noStrike" spc="-1">
                          <a:solidFill>
                            <a:schemeClr val="dk1"/>
                          </a:solidFill>
                          <a:latin typeface="Calibri"/>
                        </a:rPr>
                        <a:t>Paroisse de lavaux</a:t>
                      </a: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2400" b="0" strike="noStrike" spc="-1">
                          <a:solidFill>
                            <a:schemeClr val="dk1"/>
                          </a:solidFill>
                          <a:latin typeface="Calibri"/>
                        </a:rPr>
                        <a:t>+ Structures déjà en place</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 Groupe de jeunes déjà actif sur ce territoire</a:t>
                      </a:r>
                      <a:endParaRPr lang="fr-CH" sz="2400" b="0" strike="noStrike" spc="-1">
                        <a:solidFill>
                          <a:srgbClr val="000000"/>
                        </a:solidFill>
                        <a:latin typeface="Arial"/>
                      </a:endParaRPr>
                    </a:p>
                    <a:p>
                      <a:pPr defTabSz="457200">
                        <a:lnSpc>
                          <a:spcPct val="100000"/>
                        </a:lnSpc>
                      </a:pPr>
                      <a:r>
                        <a:rPr lang="fr-FR" sz="2400" b="0" strike="noStrike" spc="-1">
                          <a:solidFill>
                            <a:schemeClr val="dk1"/>
                          </a:solidFill>
                          <a:latin typeface="Calibri"/>
                        </a:rPr>
                        <a:t>+ Bon bassin de population  </a:t>
                      </a:r>
                      <a:endParaRPr lang="fr-CH" sz="2400" b="0" strike="noStrike" spc="-1">
                        <a:solidFill>
                          <a:srgbClr val="000000"/>
                        </a:solidFill>
                        <a:latin typeface="Arial"/>
                      </a:endParaRPr>
                    </a:p>
                    <a:p>
                      <a:pPr defTabSz="457200">
                        <a:lnSpc>
                          <a:spcPct val="100000"/>
                        </a:lnSpc>
                      </a:pP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defTabSz="457200">
                        <a:lnSpc>
                          <a:spcPct val="100000"/>
                        </a:lnSpc>
                      </a:pPr>
                      <a:r>
                        <a:rPr lang="fr-FR" sz="2400" b="0" strike="noStrike" spc="-1">
                          <a:solidFill>
                            <a:schemeClr val="dk1"/>
                          </a:solidFill>
                          <a:latin typeface="Calibri"/>
                        </a:rPr>
                        <a:t>-aucune</a:t>
                      </a:r>
                      <a:endParaRPr lang="fr-CH" sz="2400" b="0" strike="noStrike" spc="-1">
                        <a:solidFill>
                          <a:srgbClr val="000000"/>
                        </a:solidFill>
                        <a:latin typeface="Arial"/>
                      </a:endParaRPr>
                    </a:p>
                    <a:p>
                      <a:pPr defTabSz="457200">
                        <a:lnSpc>
                          <a:spcPct val="100000"/>
                        </a:lnSpc>
                      </a:pPr>
                      <a:endParaRPr lang="fr-CH" sz="2400" b="0" strike="noStrike" spc="-1">
                        <a:solidFill>
                          <a:srgbClr val="000000"/>
                        </a:solidFill>
                        <a:latin typeface="Arial"/>
                      </a:endParaRPr>
                    </a:p>
                  </a:txBody>
                  <a:tcPr>
                    <a:lnL w="12240">
                      <a:noFill/>
                      <a:prstDash val="solid"/>
                    </a:lnL>
                    <a:lnR w="12240">
                      <a:noFill/>
                      <a:prstDash val="solid"/>
                    </a:lnR>
                    <a:lnT w="12240">
                      <a:solidFill>
                        <a:srgbClr val="4BACC6"/>
                      </a:solidFill>
                      <a:prstDash val="solid"/>
                    </a:lnT>
                    <a:lnB w="12240">
                      <a:solidFill>
                        <a:srgbClr val="4BACC6"/>
                      </a:solidFill>
                      <a:prstDash val="solid"/>
                    </a:lnB>
                    <a:solidFill>
                      <a:schemeClr val="accent5">
                        <a:tint val="20000"/>
                      </a:schemeClr>
                    </a:solidFill>
                  </a:tcPr>
                </a:tc>
                <a:tc>
                  <a:txBody>
                    <a:bodyPr/>
                    <a:lstStyle/>
                    <a:p>
                      <a:pPr>
                        <a:lnSpc>
                          <a:spcPct val="100000"/>
                        </a:lnSpc>
                      </a:pPr>
                      <a:endParaRPr lang="fr-FR" sz="2400" b="0" strike="noStrike" spc="-1">
                        <a:solidFill>
                          <a:schemeClr val="dk1"/>
                        </a:solidFill>
                        <a:latin typeface="Calibri"/>
                      </a:endParaRPr>
                    </a:p>
                  </a:txBody>
                  <a:tcPr>
                    <a:lnL w="12240">
                      <a:noFill/>
                      <a:prstDash val="solid"/>
                    </a:lnL>
                    <a:lnR w="12240">
                      <a:solidFill>
                        <a:srgbClr val="4BACC6"/>
                      </a:solidFill>
                      <a:prstDash val="solid"/>
                    </a:lnR>
                    <a:lnT w="12240">
                      <a:solidFill>
                        <a:srgbClr val="4BACC6"/>
                      </a:solidFill>
                      <a:prstDash val="solid"/>
                    </a:lnT>
                    <a:lnB w="12240">
                      <a:solidFill>
                        <a:srgbClr val="4BACC6"/>
                      </a:solidFill>
                      <a:prstDash val="solid"/>
                    </a:lnB>
                    <a:solidFill>
                      <a:schemeClr val="accent5">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9B99E4D3-D278-4465-AA65-579C4372A7E1}" type="slidenum">
              <a:r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dt" idx="74"/>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80"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81" name="Titre 5"/>
          <p:cNvSpPr/>
          <p:nvPr/>
        </p:nvSpPr>
        <p:spPr>
          <a:xfrm>
            <a:off x="7958520" y="911520"/>
            <a:ext cx="362016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Avis de l’AP – A remplir</a:t>
            </a:r>
            <a:endParaRPr lang="fr-CH" sz="2800" b="0" strike="noStrike" spc="-1">
              <a:solidFill>
                <a:srgbClr val="000000"/>
              </a:solidFill>
              <a:latin typeface="Arial"/>
            </a:endParaRPr>
          </a:p>
        </p:txBody>
      </p:sp>
      <p:graphicFrame>
        <p:nvGraphicFramePr>
          <p:cNvPr id="182" name="Tableau 9"/>
          <p:cNvGraphicFramePr/>
          <p:nvPr>
            <p:extLst>
              <p:ext uri="{D42A27DB-BD31-4B8C-83A1-F6EECF244321}">
                <p14:modId xmlns:p14="http://schemas.microsoft.com/office/powerpoint/2010/main" val="3403895310"/>
              </p:ext>
            </p:extLst>
          </p:nvPr>
        </p:nvGraphicFramePr>
        <p:xfrm>
          <a:off x="191589" y="140040"/>
          <a:ext cx="11686901" cy="6463521"/>
        </p:xfrm>
        <a:graphic>
          <a:graphicData uri="http://schemas.openxmlformats.org/drawingml/2006/table">
            <a:tbl>
              <a:tblPr/>
              <a:tblGrid>
                <a:gridCol w="269965">
                  <a:extLst>
                    <a:ext uri="{9D8B030D-6E8A-4147-A177-3AD203B41FA5}">
                      <a16:colId xmlns:a16="http://schemas.microsoft.com/office/drawing/2014/main" val="20000"/>
                    </a:ext>
                  </a:extLst>
                </a:gridCol>
                <a:gridCol w="1297577">
                  <a:extLst>
                    <a:ext uri="{9D8B030D-6E8A-4147-A177-3AD203B41FA5}">
                      <a16:colId xmlns:a16="http://schemas.microsoft.com/office/drawing/2014/main" val="20001"/>
                    </a:ext>
                  </a:extLst>
                </a:gridCol>
                <a:gridCol w="3631475">
                  <a:extLst>
                    <a:ext uri="{9D8B030D-6E8A-4147-A177-3AD203B41FA5}">
                      <a16:colId xmlns:a16="http://schemas.microsoft.com/office/drawing/2014/main" val="20002"/>
                    </a:ext>
                  </a:extLst>
                </a:gridCol>
                <a:gridCol w="2220685">
                  <a:extLst>
                    <a:ext uri="{9D8B030D-6E8A-4147-A177-3AD203B41FA5}">
                      <a16:colId xmlns:a16="http://schemas.microsoft.com/office/drawing/2014/main" val="20003"/>
                    </a:ext>
                  </a:extLst>
                </a:gridCol>
                <a:gridCol w="4267199">
                  <a:extLst>
                    <a:ext uri="{9D8B030D-6E8A-4147-A177-3AD203B41FA5}">
                      <a16:colId xmlns:a16="http://schemas.microsoft.com/office/drawing/2014/main" val="20004"/>
                    </a:ext>
                  </a:extLst>
                </a:gridCol>
              </a:tblGrid>
              <a:tr h="0">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FFFFFF"/>
                        </a:solidFill>
                        <a:latin typeface="Arial"/>
                      </a:endParaRPr>
                    </a:p>
                  </a:txBody>
                  <a:tcPr>
                    <a:lnL w="12240">
                      <a:solidFill>
                        <a:srgbClr val="000000"/>
                      </a:solidFill>
                      <a:prstDash val="solid"/>
                    </a:lnL>
                    <a:lnR w="12240">
                      <a:noFill/>
                      <a:prstDash val="solid"/>
                    </a:lnR>
                    <a:lnT w="12240">
                      <a:solidFill>
                        <a:srgbClr val="000000"/>
                      </a:solidFill>
                      <a:prstDash val="solid"/>
                    </a:lnT>
                    <a:lnB w="12240">
                      <a:solidFill>
                        <a:srgbClr val="000000"/>
                      </a:solidFill>
                      <a:prstDash val="solid"/>
                    </a:lnB>
                    <a:solidFill>
                      <a:srgbClr val="000000"/>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FFFFFF"/>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rgbClr val="000000"/>
                    </a:solidFill>
                  </a:tcPr>
                </a:tc>
                <a:tc>
                  <a:txBody>
                    <a:bodyPr/>
                    <a:lstStyle/>
                    <a:p>
                      <a:pPr defTabSz="457200">
                        <a:lnSpc>
                          <a:spcPct val="100000"/>
                        </a:lnSpc>
                      </a:pPr>
                      <a:r>
                        <a:rPr lang="fr-CH" sz="2400" b="1" strike="noStrike" spc="-1" dirty="0">
                          <a:solidFill>
                            <a:schemeClr val="lt1"/>
                          </a:solidFill>
                          <a:latin typeface="Calibri"/>
                        </a:rPr>
                        <a:t>Force  </a:t>
                      </a:r>
                      <a:endParaRPr lang="fr-CH" sz="2400" b="0" strike="noStrike" spc="-1" dirty="0">
                        <a:solidFill>
                          <a:srgbClr val="FFFFFF"/>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rgbClr val="000000"/>
                    </a:solidFill>
                  </a:tcPr>
                </a:tc>
                <a:tc>
                  <a:txBody>
                    <a:bodyPr/>
                    <a:lstStyle/>
                    <a:p>
                      <a:pPr defTabSz="457200">
                        <a:lnSpc>
                          <a:spcPct val="100000"/>
                        </a:lnSpc>
                      </a:pPr>
                      <a:r>
                        <a:rPr lang="fr-CH" sz="2400" b="1" strike="noStrike" spc="-1" dirty="0">
                          <a:solidFill>
                            <a:schemeClr val="lt1"/>
                          </a:solidFill>
                          <a:latin typeface="Calibri"/>
                        </a:rPr>
                        <a:t>Faiblesse </a:t>
                      </a:r>
                      <a:endParaRPr lang="fr-CH" sz="2400" b="0" strike="noStrike" spc="-1" dirty="0">
                        <a:solidFill>
                          <a:srgbClr val="FFFFFF"/>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rgbClr val="000000"/>
                    </a:solidFill>
                  </a:tcPr>
                </a:tc>
                <a:tc>
                  <a:txBody>
                    <a:bodyPr/>
                    <a:lstStyle/>
                    <a:p>
                      <a:pPr defTabSz="457200">
                        <a:lnSpc>
                          <a:spcPct val="100000"/>
                        </a:lnSpc>
                      </a:pPr>
                      <a:r>
                        <a:rPr lang="fr-FR" sz="2400" b="1" strike="noStrike" spc="-1" dirty="0">
                          <a:solidFill>
                            <a:schemeClr val="lt1"/>
                          </a:solidFill>
                          <a:latin typeface="Calibri"/>
                        </a:rPr>
                        <a:t>Propositions</a:t>
                      </a:r>
                      <a:endParaRPr lang="fr-CH" sz="2400" b="0" strike="noStrike" spc="-1" dirty="0">
                        <a:solidFill>
                          <a:srgbClr val="FFFFFF"/>
                        </a:solidFill>
                        <a:latin typeface="Arial"/>
                      </a:endParaRPr>
                    </a:p>
                  </a:txBody>
                  <a:tcPr>
                    <a:lnL w="12240">
                      <a:no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0000"/>
                    </a:solidFill>
                  </a:tcPr>
                </a:tc>
                <a:extLst>
                  <a:ext uri="{0D108BD9-81ED-4DB2-BD59-A6C34878D82A}">
                    <a16:rowId xmlns:a16="http://schemas.microsoft.com/office/drawing/2014/main" val="10000"/>
                  </a:ext>
                </a:extLst>
              </a:tr>
              <a:tr h="5640561">
                <a:tc>
                  <a:txBody>
                    <a:bodyPr/>
                    <a:lstStyle/>
                    <a:p>
                      <a:pPr defTabSz="457200">
                        <a:lnSpc>
                          <a:spcPct val="100000"/>
                        </a:lnSpc>
                      </a:pPr>
                      <a:r>
                        <a:rPr lang="fr-FR" sz="2400" b="0" strike="noStrike" spc="-1" dirty="0">
                          <a:solidFill>
                            <a:schemeClr val="dk1"/>
                          </a:solidFill>
                          <a:latin typeface="Calibri"/>
                        </a:rPr>
                        <a:t>S1</a:t>
                      </a:r>
                      <a:endParaRPr lang="fr-CH" sz="2400" b="0" strike="noStrike" spc="-1" dirty="0">
                        <a:solidFill>
                          <a:srgbClr val="000000"/>
                        </a:solidFill>
                        <a:latin typeface="Arial"/>
                      </a:endParaRPr>
                    </a:p>
                  </a:txBody>
                  <a:tcPr>
                    <a:lnL w="12240">
                      <a:solidFill>
                        <a:srgbClr val="000000"/>
                      </a:solidFill>
                      <a:prstDash val="solid"/>
                    </a:lnL>
                    <a:lnR w="12240">
                      <a:no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defTabSz="457200">
                        <a:lnSpc>
                          <a:spcPct val="100000"/>
                        </a:lnSpc>
                      </a:pPr>
                      <a:r>
                        <a:rPr lang="fr-FR" sz="2400" b="0" strike="noStrike" spc="-1" dirty="0">
                          <a:solidFill>
                            <a:schemeClr val="dk1"/>
                          </a:solidFill>
                          <a:latin typeface="Calibri"/>
                        </a:rPr>
                        <a:t>Paroisse de Lavaux</a:t>
                      </a:r>
                      <a:endParaRPr lang="fr-CH" sz="2400" b="0" strike="noStrike" spc="-1" dirty="0">
                        <a:solidFill>
                          <a:srgbClr val="000000"/>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defTabSz="457200">
                        <a:lnSpc>
                          <a:spcPct val="100000"/>
                        </a:lnSpc>
                      </a:pPr>
                      <a:r>
                        <a:rPr lang="fr-FR" sz="2400" b="0" strike="noStrike" spc="-1" dirty="0">
                          <a:solidFill>
                            <a:schemeClr val="dk1"/>
                          </a:solidFill>
                          <a:latin typeface="Calibri"/>
                        </a:rPr>
                        <a:t>+ Correspond à la Région actuelle</a:t>
                      </a:r>
                      <a:endParaRPr lang="fr-CH" sz="2400" b="0" strike="noStrike" spc="-1" dirty="0">
                        <a:solidFill>
                          <a:srgbClr val="000000"/>
                        </a:solidFill>
                        <a:latin typeface="Arial"/>
                      </a:endParaRPr>
                    </a:p>
                    <a:p>
                      <a:pPr defTabSz="457200">
                        <a:lnSpc>
                          <a:spcPct val="100000"/>
                        </a:lnSpc>
                      </a:pPr>
                      <a:r>
                        <a:rPr lang="fr-FR" sz="2400" b="0" strike="noStrike" spc="-1" dirty="0">
                          <a:solidFill>
                            <a:schemeClr val="dk1"/>
                          </a:solidFill>
                          <a:latin typeface="Calibri"/>
                        </a:rPr>
                        <a:t>+ On se rassemble déjà (par exemple: formation d’adultes) </a:t>
                      </a:r>
                    </a:p>
                    <a:p>
                      <a:pPr defTabSz="457200">
                        <a:lnSpc>
                          <a:spcPct val="100000"/>
                        </a:lnSpc>
                      </a:pPr>
                      <a:r>
                        <a:rPr lang="fr-FR" sz="2400" b="0" strike="noStrike" spc="-1" dirty="0">
                          <a:solidFill>
                            <a:schemeClr val="dk1"/>
                          </a:solidFill>
                          <a:latin typeface="Calibri"/>
                        </a:rPr>
                        <a:t>+ Rencontrer de nouvelles personnes</a:t>
                      </a:r>
                    </a:p>
                    <a:p>
                      <a:pPr defTabSz="457200">
                        <a:lnSpc>
                          <a:spcPct val="100000"/>
                        </a:lnSpc>
                      </a:pPr>
                      <a:r>
                        <a:rPr lang="fr-FR" sz="2400" b="0" strike="noStrike" spc="-1" dirty="0">
                          <a:solidFill>
                            <a:schemeClr val="dk1"/>
                          </a:solidFill>
                          <a:latin typeface="Calibri"/>
                        </a:rPr>
                        <a:t>+ Plus facile de collaborer avec l’Unité pastorale catholique</a:t>
                      </a:r>
                    </a:p>
                    <a:p>
                      <a:pPr defTabSz="457200">
                        <a:lnSpc>
                          <a:spcPct val="100000"/>
                        </a:lnSpc>
                      </a:pPr>
                      <a:r>
                        <a:rPr lang="fr-FR" sz="2400" b="0" strike="noStrike" spc="-1" dirty="0">
                          <a:solidFill>
                            <a:schemeClr val="dk1"/>
                          </a:solidFill>
                          <a:latin typeface="Calibri"/>
                        </a:rPr>
                        <a:t>+ Histoire commune riche: territoire de l’Evêché de Lausanne (plusieurs temples importants)</a:t>
                      </a:r>
                    </a:p>
                    <a:p>
                      <a:pPr defTabSz="457200">
                        <a:lnSpc>
                          <a:spcPct val="100000"/>
                        </a:lnSpc>
                      </a:pPr>
                      <a:r>
                        <a:rPr lang="fr-FR" sz="2400" b="0" strike="noStrike" spc="-1" dirty="0">
                          <a:solidFill>
                            <a:schemeClr val="dk1"/>
                          </a:solidFill>
                          <a:latin typeface="Calibri"/>
                        </a:rPr>
                        <a:t>+ Sensibilité musicale</a:t>
                      </a:r>
                      <a:endParaRPr lang="fr-CH" sz="2400" b="0" strike="noStrike" spc="-1" dirty="0">
                        <a:solidFill>
                          <a:srgbClr val="000000"/>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342900" indent="-342900" defTabSz="457200">
                        <a:lnSpc>
                          <a:spcPct val="100000"/>
                        </a:lnSpc>
                        <a:buFontTx/>
                        <a:buChar char="-"/>
                      </a:pPr>
                      <a:r>
                        <a:rPr lang="fr-FR" sz="2400" b="0" strike="noStrike" spc="-1" dirty="0">
                          <a:solidFill>
                            <a:schemeClr val="dk1"/>
                          </a:solidFill>
                          <a:latin typeface="Calibri"/>
                        </a:rPr>
                        <a:t>Risque de perdre des ministres</a:t>
                      </a:r>
                      <a:endParaRPr lang="fr-CH" sz="2400" b="0" strike="noStrike" spc="-1" dirty="0">
                        <a:solidFill>
                          <a:srgbClr val="000000"/>
                        </a:solidFill>
                        <a:latin typeface="Arial"/>
                      </a:endParaRPr>
                    </a:p>
                    <a:p>
                      <a:pPr marL="342900" indent="-342900" defTabSz="457200">
                        <a:lnSpc>
                          <a:spcPct val="100000"/>
                        </a:lnSpc>
                        <a:buFontTx/>
                        <a:buChar char="-"/>
                      </a:pPr>
                      <a:r>
                        <a:rPr lang="fr-FR" sz="2400" b="0" strike="noStrike" spc="-1" dirty="0">
                          <a:solidFill>
                            <a:schemeClr val="dk1"/>
                          </a:solidFill>
                          <a:latin typeface="Calibri"/>
                        </a:rPr>
                        <a:t>Distance (prévoir du co-voiturage, du transport)</a:t>
                      </a:r>
                    </a:p>
                    <a:p>
                      <a:pPr marL="342900" indent="-342900" defTabSz="457200">
                        <a:lnSpc>
                          <a:spcPct val="100000"/>
                        </a:lnSpc>
                        <a:buFontTx/>
                        <a:buChar char="-"/>
                      </a:pPr>
                      <a:endParaRPr lang="fr-FR" sz="2400" b="0" strike="noStrike" spc="-1" dirty="0">
                        <a:solidFill>
                          <a:schemeClr val="dk1"/>
                        </a:solidFill>
                        <a:latin typeface="Calibri"/>
                      </a:endParaRPr>
                    </a:p>
                    <a:p>
                      <a:pPr marL="342900" indent="-342900" defTabSz="457200">
                        <a:lnSpc>
                          <a:spcPct val="100000"/>
                        </a:lnSpc>
                        <a:buFontTx/>
                        <a:buChar char="-"/>
                      </a:pPr>
                      <a:endParaRPr lang="fr-CH" sz="2400" b="0" strike="noStrike" spc="-1" dirty="0">
                        <a:solidFill>
                          <a:srgbClr val="000000"/>
                        </a:solidFill>
                        <a:latin typeface="Arial"/>
                      </a:endParaRPr>
                    </a:p>
                  </a:txBody>
                  <a:tcPr>
                    <a:lnL w="12240">
                      <a:noFill/>
                      <a:prstDash val="solid"/>
                    </a:lnL>
                    <a:lnR w="12240">
                      <a:no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a:lnSpc>
                          <a:spcPct val="100000"/>
                        </a:lnSpc>
                      </a:pPr>
                      <a:r>
                        <a:rPr lang="fr-FR" sz="2400" b="0" strike="noStrike" spc="-1" dirty="0">
                          <a:solidFill>
                            <a:schemeClr val="dk1"/>
                          </a:solidFill>
                          <a:latin typeface="Calibri"/>
                        </a:rPr>
                        <a:t>*Un culte tous les dimanches à 10h sur le territoire de l’actuelle paroisse de Belmont-Lutry</a:t>
                      </a:r>
                    </a:p>
                    <a:p>
                      <a:pPr>
                        <a:lnSpc>
                          <a:spcPct val="100000"/>
                        </a:lnSpc>
                      </a:pPr>
                      <a:r>
                        <a:rPr lang="fr-FR" sz="2400" b="0" strike="noStrike" spc="-1" dirty="0">
                          <a:solidFill>
                            <a:schemeClr val="dk1"/>
                          </a:solidFill>
                          <a:latin typeface="Calibri"/>
                        </a:rPr>
                        <a:t>*Garder le temple de Belmont </a:t>
                      </a:r>
                    </a:p>
                    <a:p>
                      <a:pPr>
                        <a:lnSpc>
                          <a:spcPct val="100000"/>
                        </a:lnSpc>
                      </a:pPr>
                      <a:r>
                        <a:rPr lang="fr-FR" sz="2400" b="0" strike="noStrike" spc="-1" dirty="0">
                          <a:solidFill>
                            <a:schemeClr val="dk1"/>
                          </a:solidFill>
                          <a:latin typeface="Calibri"/>
                        </a:rPr>
                        <a:t> *</a:t>
                      </a:r>
                      <a:r>
                        <a:rPr lang="fr-FR" sz="2400" b="0" strike="noStrike" spc="-1" dirty="0" err="1">
                          <a:solidFill>
                            <a:schemeClr val="dk1"/>
                          </a:solidFill>
                          <a:latin typeface="Calibri"/>
                        </a:rPr>
                        <a:t>JeudiDieu</a:t>
                      </a:r>
                      <a:r>
                        <a:rPr lang="fr-FR" sz="2400" b="0" strike="noStrike" spc="-1" dirty="0">
                          <a:solidFill>
                            <a:schemeClr val="dk1"/>
                          </a:solidFill>
                          <a:latin typeface="Calibri"/>
                        </a:rPr>
                        <a:t> modèle d’activité paroissiale pour les ainés</a:t>
                      </a:r>
                    </a:p>
                    <a:p>
                      <a:pPr>
                        <a:lnSpc>
                          <a:spcPct val="100000"/>
                        </a:lnSpc>
                      </a:pPr>
                      <a:r>
                        <a:rPr lang="fr-FR" sz="2400" b="0" strike="noStrike" spc="-1" dirty="0">
                          <a:solidFill>
                            <a:schemeClr val="dk1"/>
                          </a:solidFill>
                          <a:latin typeface="Calibri"/>
                        </a:rPr>
                        <a:t>*Potentiel de la chapelle </a:t>
                      </a:r>
                      <a:r>
                        <a:rPr lang="fr-FR" sz="2400" b="0" strike="noStrike" spc="-1" dirty="0" err="1">
                          <a:solidFill>
                            <a:schemeClr val="dk1"/>
                          </a:solidFill>
                          <a:latin typeface="Calibri"/>
                        </a:rPr>
                        <a:t>Corsy</a:t>
                      </a:r>
                      <a:r>
                        <a:rPr lang="fr-FR" sz="2400" b="0" strike="noStrike" spc="-1" dirty="0">
                          <a:solidFill>
                            <a:schemeClr val="dk1"/>
                          </a:solidFill>
                          <a:latin typeface="Calibri"/>
                        </a:rPr>
                        <a:t>: pôle enfance-jeunesse</a:t>
                      </a:r>
                    </a:p>
                    <a:p>
                      <a:pPr>
                        <a:lnSpc>
                          <a:spcPct val="100000"/>
                        </a:lnSpc>
                      </a:pPr>
                      <a:r>
                        <a:rPr lang="fr-FR" sz="2400" b="0" strike="noStrike" spc="-1" dirty="0">
                          <a:solidFill>
                            <a:schemeClr val="dk1"/>
                          </a:solidFill>
                          <a:latin typeface="Calibri"/>
                        </a:rPr>
                        <a:t>*développer les relations interconfessionnelles</a:t>
                      </a:r>
                    </a:p>
                  </a:txBody>
                  <a:tcPr>
                    <a:lnL w="12240">
                      <a:no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B7AC8347-2808-44BC-B93C-4D8061D12E09}" type="slidenum">
              <a:r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2068560" y="2130480"/>
            <a:ext cx="9205200" cy="1466280"/>
          </a:xfrm>
          <a:prstGeom prst="rect">
            <a:avLst/>
          </a:prstGeom>
          <a:noFill/>
          <a:ln w="0">
            <a:noFill/>
          </a:ln>
        </p:spPr>
        <p:txBody>
          <a:bodyPr lIns="91440" tIns="45720" rIns="91440" bIns="45720" anchor="ctr">
            <a:normAutofit/>
          </a:bodyPr>
          <a:lstStyle/>
          <a:p>
            <a:pPr indent="0" defTabSz="457200">
              <a:lnSpc>
                <a:spcPct val="100000"/>
              </a:lnSpc>
              <a:buNone/>
              <a:tabLst>
                <a:tab pos="0" algn="l"/>
              </a:tabLst>
            </a:pPr>
            <a:r>
              <a:rPr lang="fr-CH" sz="4400" b="1" strike="noStrike" spc="-1">
                <a:solidFill>
                  <a:schemeClr val="dk1"/>
                </a:solidFill>
                <a:latin typeface="Arial"/>
              </a:rPr>
              <a:t>E29 - Vote</a:t>
            </a:r>
            <a:endParaRPr lang="fr-CH" sz="4400" b="0" strike="noStrike" spc="-1">
              <a:solidFill>
                <a:srgbClr val="000000"/>
              </a:solidFill>
              <a:latin typeface="Arial"/>
            </a:endParaRPr>
          </a:p>
        </p:txBody>
      </p:sp>
      <p:sp>
        <p:nvSpPr>
          <p:cNvPr id="184" name="PlaceHolder 2"/>
          <p:cNvSpPr>
            <a:spLocks noGrp="1"/>
          </p:cNvSpPr>
          <p:nvPr>
            <p:ph type="dt" idx="75"/>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85" name="PlaceHolder 3"/>
          <p:cNvSpPr>
            <a:spLocks noGrp="1"/>
          </p:cNvSpPr>
          <p:nvPr>
            <p:ph type="ftr" idx="76"/>
          </p:nvPr>
        </p:nvSpPr>
        <p:spPr>
          <a:xfrm>
            <a:off x="3361680" y="6356520"/>
            <a:ext cx="7111440" cy="3614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fr-CH" sz="1200" b="0" strike="noStrike" spc="-1">
                <a:solidFill>
                  <a:schemeClr val="dk1">
                    <a:tint val="75000"/>
                  </a:schemeClr>
                </a:solidFill>
                <a:latin typeface="Arial"/>
              </a:defRPr>
            </a:lvl1pPr>
          </a:lstStyle>
          <a:p>
            <a:pPr indent="0" algn="ctr" defTabSz="914400">
              <a:lnSpc>
                <a:spcPct val="100000"/>
              </a:lnSpc>
              <a:buNone/>
              <a:tabLst>
                <a:tab pos="0" algn="l"/>
              </a:tabLst>
            </a:pPr>
            <a:r>
              <a:rPr lang="fr-CH" sz="1200" b="0" strike="noStrike" spc="-1">
                <a:solidFill>
                  <a:schemeClr val="dk1">
                    <a:tint val="75000"/>
                  </a:schemeClr>
                </a:solidFill>
                <a:latin typeface="Arial"/>
              </a:rPr>
              <a:t>E29 - Présentation des scénarios</a:t>
            </a:r>
            <a:endParaRPr lang="fr-CH" sz="1200" b="0" strike="noStrike" spc="-1">
              <a:solidFill>
                <a:srgbClr val="000000"/>
              </a:solidFill>
              <a:latin typeface="Times New Roman"/>
            </a:endParaRPr>
          </a:p>
        </p:txBody>
      </p:sp>
      <p:sp>
        <p:nvSpPr>
          <p:cNvPr id="186" name="PlaceHolder 4"/>
          <p:cNvSpPr>
            <a:spLocks noGrp="1"/>
          </p:cNvSpPr>
          <p:nvPr>
            <p:ph type="sldNum" idx="77"/>
          </p:nvPr>
        </p:nvSpPr>
        <p:spPr>
          <a:xfrm>
            <a:off x="10810440" y="6356520"/>
            <a:ext cx="768240" cy="3614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1">
                    <a:tint val="75000"/>
                  </a:schemeClr>
                </a:solidFill>
                <a:latin typeface="Arial"/>
              </a:defRPr>
            </a:lvl1pPr>
          </a:lstStyle>
          <a:p>
            <a:pPr indent="0" algn="r" defTabSz="914400">
              <a:lnSpc>
                <a:spcPct val="100000"/>
              </a:lnSpc>
              <a:buNone/>
              <a:tabLst>
                <a:tab pos="0" algn="l"/>
              </a:tabLst>
            </a:pPr>
            <a:fld id="{18B274D7-46BE-4D28-8F04-03B77613D86A}" type="slidenum">
              <a:rPr lang="en-US" sz="1200" b="0" strike="noStrike" spc="-1">
                <a:solidFill>
                  <a:schemeClr val="dk1">
                    <a:tint val="75000"/>
                  </a:schemeClr>
                </a:solidFill>
                <a:latin typeface="Arial"/>
              </a:rPr>
              <a:t>36</a:t>
            </a:fld>
            <a:endParaRPr lang="fr-CH" sz="1200" b="0" strike="noStrike" spc="-1">
              <a:solidFill>
                <a:srgbClr val="000000"/>
              </a:solidFill>
              <a:latin typeface="Times New Roman"/>
            </a:endParaRPr>
          </a:p>
        </p:txBody>
      </p:sp>
      <p:sp>
        <p:nvSpPr>
          <p:cNvPr id="187" name="Titre 1"/>
          <p:cNvSpPr/>
          <p:nvPr/>
        </p:nvSpPr>
        <p:spPr>
          <a:xfrm>
            <a:off x="1107720" y="11160"/>
            <a:ext cx="11080800" cy="256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457200">
              <a:lnSpc>
                <a:spcPct val="100000"/>
              </a:lnSpc>
            </a:pPr>
            <a:endParaRPr lang="fr-CH" sz="4000" b="1" strike="noStrike" spc="-1">
              <a:solidFill>
                <a:srgbClr val="011893"/>
              </a:solidFill>
              <a:latin typeface="Arial"/>
            </a:endParaRPr>
          </a:p>
        </p:txBody>
      </p:sp>
      <p:pic>
        <p:nvPicPr>
          <p:cNvPr id="188" name="Image 187"/>
          <p:cNvPicPr/>
          <p:nvPr/>
        </p:nvPicPr>
        <p:blipFill>
          <a:blip r:embed="rId2"/>
          <a:stretch/>
        </p:blipFill>
        <p:spPr>
          <a:xfrm>
            <a:off x="5979960" y="3413520"/>
            <a:ext cx="4639320" cy="1805760"/>
          </a:xfrm>
          <a:prstGeom prst="rect">
            <a:avLst/>
          </a:prstGeom>
          <a:ln w="0">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1188000" y="1021320"/>
            <a:ext cx="9510120" cy="11394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FR" sz="4400" b="1" strike="noStrike" spc="-1">
                <a:solidFill>
                  <a:schemeClr val="dk1"/>
                </a:solidFill>
                <a:latin typeface="Arial"/>
              </a:rPr>
              <a:t>Bulletin</a:t>
            </a:r>
            <a:endParaRPr lang="fr-CH" sz="4400" b="0" strike="noStrike" spc="-1">
              <a:solidFill>
                <a:srgbClr val="000000"/>
              </a:solidFill>
              <a:latin typeface="Arial"/>
            </a:endParaRPr>
          </a:p>
        </p:txBody>
      </p:sp>
      <p:sp>
        <p:nvSpPr>
          <p:cNvPr id="190" name="PlaceHolder 2"/>
          <p:cNvSpPr>
            <a:spLocks noGrp="1"/>
          </p:cNvSpPr>
          <p:nvPr>
            <p:ph type="dt" idx="78"/>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91" name="Espace réservé du contenu 1"/>
          <p:cNvSpPr/>
          <p:nvPr/>
        </p:nvSpPr>
        <p:spPr>
          <a:xfrm>
            <a:off x="1188000" y="5081760"/>
            <a:ext cx="10006920" cy="75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spcBef>
                <a:spcPts val="281"/>
              </a:spcBef>
              <a:tabLst>
                <a:tab pos="0" algn="l"/>
              </a:tabLst>
            </a:pPr>
            <a:r>
              <a:rPr lang="fr-CH" sz="1400" b="1" strike="noStrike" spc="-1">
                <a:solidFill>
                  <a:schemeClr val="dk1"/>
                </a:solidFill>
                <a:latin typeface="Arial"/>
              </a:rPr>
              <a:t>Cadre du vote</a:t>
            </a:r>
            <a:endParaRPr lang="fr-CH" sz="1400" b="0" strike="noStrike" spc="-1">
              <a:solidFill>
                <a:srgbClr val="000000"/>
              </a:solidFill>
              <a:latin typeface="Arial"/>
            </a:endParaRPr>
          </a:p>
          <a:p>
            <a:pPr defTabSz="457200">
              <a:lnSpc>
                <a:spcPct val="100000"/>
              </a:lnSpc>
              <a:spcBef>
                <a:spcPts val="281"/>
              </a:spcBef>
              <a:tabLst>
                <a:tab pos="0" algn="l"/>
              </a:tabLst>
            </a:pPr>
            <a:r>
              <a:rPr lang="fr-CH" sz="1400" b="0" strike="noStrike" spc="-1">
                <a:solidFill>
                  <a:schemeClr val="dk1"/>
                </a:solidFill>
                <a:latin typeface="Arial"/>
              </a:rPr>
              <a:t>Le vote est présidé par le président de l’AP</a:t>
            </a:r>
            <a:br>
              <a:rPr sz="1400"/>
            </a:br>
            <a:r>
              <a:rPr lang="fr-CH" sz="1400" b="0" strike="noStrike" spc="-1">
                <a:solidFill>
                  <a:schemeClr val="dk1"/>
                </a:solidFill>
                <a:latin typeface="Arial"/>
              </a:rPr>
              <a:t>Selon le futur RE : Le Conseil de paroisse , n’ayant pas directement travaillé sur la vision globale, a le droit de vote </a:t>
            </a:r>
            <a:endParaRPr lang="fr-CH" sz="1400" b="0" strike="noStrike" spc="-1">
              <a:solidFill>
                <a:srgbClr val="000000"/>
              </a:solidFill>
              <a:latin typeface="Arial"/>
            </a:endParaRPr>
          </a:p>
        </p:txBody>
      </p:sp>
      <p:graphicFrame>
        <p:nvGraphicFramePr>
          <p:cNvPr id="192" name="Tableau 7"/>
          <p:cNvGraphicFramePr/>
          <p:nvPr>
            <p:extLst>
              <p:ext uri="{D42A27DB-BD31-4B8C-83A1-F6EECF244321}">
                <p14:modId xmlns:p14="http://schemas.microsoft.com/office/powerpoint/2010/main" val="1533002245"/>
              </p:ext>
            </p:extLst>
          </p:nvPr>
        </p:nvGraphicFramePr>
        <p:xfrm>
          <a:off x="4587120" y="1036800"/>
          <a:ext cx="6307304" cy="2909160"/>
        </p:xfrm>
        <a:graphic>
          <a:graphicData uri="http://schemas.openxmlformats.org/drawingml/2006/table">
            <a:tbl>
              <a:tblPr/>
              <a:tblGrid>
                <a:gridCol w="3656671">
                  <a:extLst>
                    <a:ext uri="{9D8B030D-6E8A-4147-A177-3AD203B41FA5}">
                      <a16:colId xmlns:a16="http://schemas.microsoft.com/office/drawing/2014/main" val="20000"/>
                    </a:ext>
                  </a:extLst>
                </a:gridCol>
                <a:gridCol w="522011">
                  <a:extLst>
                    <a:ext uri="{9D8B030D-6E8A-4147-A177-3AD203B41FA5}">
                      <a16:colId xmlns:a16="http://schemas.microsoft.com/office/drawing/2014/main" val="20001"/>
                    </a:ext>
                  </a:extLst>
                </a:gridCol>
                <a:gridCol w="467148">
                  <a:extLst>
                    <a:ext uri="{9D8B030D-6E8A-4147-A177-3AD203B41FA5}">
                      <a16:colId xmlns:a16="http://schemas.microsoft.com/office/drawing/2014/main" val="20002"/>
                    </a:ext>
                  </a:extLst>
                </a:gridCol>
                <a:gridCol w="425919">
                  <a:extLst>
                    <a:ext uri="{9D8B030D-6E8A-4147-A177-3AD203B41FA5}">
                      <a16:colId xmlns:a16="http://schemas.microsoft.com/office/drawing/2014/main" val="20003"/>
                    </a:ext>
                  </a:extLst>
                </a:gridCol>
                <a:gridCol w="522011">
                  <a:extLst>
                    <a:ext uri="{9D8B030D-6E8A-4147-A177-3AD203B41FA5}">
                      <a16:colId xmlns:a16="http://schemas.microsoft.com/office/drawing/2014/main" val="20004"/>
                    </a:ext>
                  </a:extLst>
                </a:gridCol>
                <a:gridCol w="713544">
                  <a:extLst>
                    <a:ext uri="{9D8B030D-6E8A-4147-A177-3AD203B41FA5}">
                      <a16:colId xmlns:a16="http://schemas.microsoft.com/office/drawing/2014/main" val="20005"/>
                    </a:ext>
                  </a:extLst>
                </a:gridCol>
              </a:tblGrid>
              <a:tr h="2459160">
                <a:tc>
                  <a:txBody>
                    <a:bodyPr/>
                    <a:lstStyle/>
                    <a:p>
                      <a:pPr defTabSz="457200">
                        <a:lnSpc>
                          <a:spcPct val="115000"/>
                        </a:lnSpc>
                        <a:spcAft>
                          <a:spcPts val="799"/>
                        </a:spcAft>
                      </a:pPr>
                      <a:endParaRPr lang="fr-CH" sz="1200" b="0" strike="noStrike" spc="-1">
                        <a:solidFill>
                          <a:srgbClr val="000000"/>
                        </a:solidFill>
                        <a:latin typeface="Arial"/>
                      </a:endParaRPr>
                    </a:p>
                    <a:p>
                      <a:pPr defTabSz="457200">
                        <a:lnSpc>
                          <a:spcPct val="115000"/>
                        </a:lnSpc>
                        <a:spcAft>
                          <a:spcPts val="799"/>
                        </a:spcAft>
                      </a:pPr>
                      <a:r>
                        <a:rPr lang="fr-CH" sz="2200" b="1" strike="noStrike" spc="-1">
                          <a:solidFill>
                            <a:schemeClr val="dk1"/>
                          </a:solidFill>
                          <a:latin typeface="Calibri"/>
                        </a:rPr>
                        <a:t>CONSULTATION automne 2025</a:t>
                      </a:r>
                      <a:br>
                        <a:rPr sz="1800"/>
                      </a:br>
                      <a:r>
                        <a:rPr lang="fr-CH" sz="1800" b="1" strike="noStrike" spc="-1">
                          <a:solidFill>
                            <a:schemeClr val="dk1"/>
                          </a:solidFill>
                          <a:latin typeface="Calibri"/>
                        </a:rPr>
                        <a:t>Bulletin de vote</a:t>
                      </a:r>
                      <a:endParaRPr lang="fr-CH" sz="1800" b="0" strike="noStrike" spc="-1">
                        <a:solidFill>
                          <a:srgbClr val="000000"/>
                        </a:solidFill>
                        <a:latin typeface="Arial"/>
                      </a:endParaRPr>
                    </a:p>
                    <a:p>
                      <a:pPr defTabSz="457200">
                        <a:lnSpc>
                          <a:spcPct val="100000"/>
                        </a:lnSpc>
                      </a:pPr>
                      <a:r>
                        <a:rPr lang="fr-CH" sz="1200" b="1" strike="noStrike" spc="-1">
                          <a:solidFill>
                            <a:schemeClr val="dk1"/>
                          </a:solidFill>
                          <a:latin typeface="Calibri"/>
                        </a:rPr>
                        <a:t>Scénario </a:t>
                      </a:r>
                      <a:endParaRPr lang="fr-CH" sz="1200" b="0" strike="noStrike" spc="-1">
                        <a:solidFill>
                          <a:srgbClr val="000000"/>
                        </a:solidFill>
                        <a:latin typeface="Arial"/>
                      </a:endParaRPr>
                    </a:p>
                  </a:txBody>
                  <a:tcPr marL="68400" marR="6840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1200" b="1" strike="noStrike" spc="-1">
                          <a:solidFill>
                            <a:schemeClr val="dk1"/>
                          </a:solidFill>
                          <a:latin typeface="Calibri"/>
                        </a:rPr>
                        <a:t>D’accord</a:t>
                      </a:r>
                      <a:endParaRPr lang="fr-CH" sz="1200" b="0" strike="noStrike" spc="-1">
                        <a:solidFill>
                          <a:srgbClr val="000000"/>
                        </a:solidFill>
                        <a:latin typeface="Arial"/>
                      </a:endParaRPr>
                    </a:p>
                  </a:txBody>
                  <a:tcPr marL="68400" marR="684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1200" b="1" strike="noStrike" spc="-1">
                          <a:solidFill>
                            <a:schemeClr val="dk1"/>
                          </a:solidFill>
                          <a:latin typeface="Calibri"/>
                        </a:rPr>
                        <a:t>Plutôt d’accord</a:t>
                      </a:r>
                      <a:endParaRPr lang="fr-CH" sz="1200" b="0" strike="noStrike" spc="-1">
                        <a:solidFill>
                          <a:srgbClr val="000000"/>
                        </a:solidFill>
                        <a:latin typeface="Arial"/>
                      </a:endParaRPr>
                    </a:p>
                  </a:txBody>
                  <a:tcPr marL="68400" marR="684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1200" b="1" strike="noStrike" spc="-1">
                          <a:solidFill>
                            <a:schemeClr val="dk1"/>
                          </a:solidFill>
                          <a:latin typeface="Calibri"/>
                        </a:rPr>
                        <a:t>Plutôt pas d’accord</a:t>
                      </a:r>
                      <a:endParaRPr lang="fr-CH" sz="1200" b="0" strike="noStrike" spc="-1">
                        <a:solidFill>
                          <a:srgbClr val="000000"/>
                        </a:solidFill>
                        <a:latin typeface="Arial"/>
                      </a:endParaRPr>
                    </a:p>
                  </a:txBody>
                  <a:tcPr marL="68400" marR="684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1200" b="1" strike="noStrike" spc="-1">
                          <a:solidFill>
                            <a:schemeClr val="dk1"/>
                          </a:solidFill>
                          <a:latin typeface="Calibri"/>
                        </a:rPr>
                        <a:t>Pas d’accord</a:t>
                      </a:r>
                      <a:endParaRPr lang="fr-CH" sz="1200" b="0" strike="noStrike" spc="-1">
                        <a:solidFill>
                          <a:srgbClr val="000000"/>
                        </a:solidFill>
                        <a:latin typeface="Arial"/>
                      </a:endParaRPr>
                    </a:p>
                    <a:p>
                      <a:pPr marL="71640" defTabSz="457200">
                        <a:lnSpc>
                          <a:spcPct val="115000"/>
                        </a:lnSpc>
                        <a:spcAft>
                          <a:spcPts val="799"/>
                        </a:spcAft>
                      </a:pPr>
                      <a:r>
                        <a:rPr lang="fr-CH" sz="1200" b="1" strike="noStrike" spc="-1">
                          <a:solidFill>
                            <a:schemeClr val="dk1"/>
                          </a:solidFill>
                          <a:latin typeface="Calibri"/>
                        </a:rPr>
                        <a:t> </a:t>
                      </a:r>
                      <a:endParaRPr lang="fr-CH" sz="1200" b="0" strike="noStrike" spc="-1">
                        <a:solidFill>
                          <a:srgbClr val="000000"/>
                        </a:solidFill>
                        <a:latin typeface="Arial"/>
                      </a:endParaRPr>
                    </a:p>
                  </a:txBody>
                  <a:tcPr marL="68400" marR="684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endParaRPr lang="fr-CH" sz="1200" b="0" strike="noStrike" spc="-1" dirty="0">
                        <a:solidFill>
                          <a:srgbClr val="000000"/>
                        </a:solidFill>
                        <a:latin typeface="Arial"/>
                      </a:endParaRPr>
                    </a:p>
                  </a:txBody>
                  <a:tcPr marL="68400" marR="684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0"/>
                  </a:ext>
                </a:extLst>
              </a:tr>
              <a:tr h="450000">
                <a:tc>
                  <a:txBody>
                    <a:bodyPr/>
                    <a:lstStyle/>
                    <a:p>
                      <a:pPr defTabSz="457200">
                        <a:lnSpc>
                          <a:spcPct val="115000"/>
                        </a:lnSpc>
                        <a:spcAft>
                          <a:spcPts val="799"/>
                        </a:spcAft>
                      </a:pPr>
                      <a:r>
                        <a:rPr lang="fr-CH" sz="1800" b="1" strike="noStrike" spc="-1">
                          <a:solidFill>
                            <a:schemeClr val="dk1"/>
                          </a:solidFill>
                          <a:latin typeface="Calibri"/>
                        </a:rPr>
                        <a:t>Scénario 1 Paroisse de Lavaux</a:t>
                      </a:r>
                      <a:endParaRPr lang="fr-CH" sz="18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endParaRPr lang="fr-CH" sz="1200" b="0" strike="noStrike" spc="-1" dirty="0">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extLst>
                  <a:ext uri="{0D108BD9-81ED-4DB2-BD59-A6C34878D82A}">
                    <a16:rowId xmlns:a16="http://schemas.microsoft.com/office/drawing/2014/main" val="10001"/>
                  </a:ext>
                </a:extLst>
              </a:tr>
            </a:tbl>
          </a:graphicData>
        </a:graphic>
      </p:graphicFrame>
      <p:sp>
        <p:nvSpPr>
          <p:cNvPr id="4" name="PlaceHolder 3"/>
          <p:cNvSpPr>
            <a:spLocks noGrp="1"/>
          </p:cNvSpPr>
          <p:nvPr>
            <p:ph type="ftr" idx="28"/>
          </p:nvPr>
        </p:nvSpPr>
        <p:spPr/>
        <p:txBody>
          <a:bodyPr/>
          <a:lstStyle/>
          <a:p>
            <a:r>
              <a:t>E29 - Présentation des scénarios</a:t>
            </a:r>
          </a:p>
        </p:txBody>
      </p:sp>
      <p:sp>
        <p:nvSpPr>
          <p:cNvPr id="5" name="PlaceHolder 4"/>
          <p:cNvSpPr>
            <a:spLocks noGrp="1"/>
          </p:cNvSpPr>
          <p:nvPr>
            <p:ph type="sldNum" idx="29"/>
          </p:nvPr>
        </p:nvSpPr>
        <p:spPr/>
        <p:txBody>
          <a:bodyPr/>
          <a:lstStyle/>
          <a:p>
            <a:fld id="{E6DD38A3-505F-491E-9878-DE1C67F08442}" type="slidenum">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dt" idx="79"/>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94" name="Titre 5"/>
          <p:cNvSpPr/>
          <p:nvPr/>
        </p:nvSpPr>
        <p:spPr>
          <a:xfrm>
            <a:off x="0" y="87480"/>
            <a:ext cx="408312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Scénario - Résumé</a:t>
            </a:r>
            <a:endParaRPr lang="fr-CH" sz="2800" b="0" strike="noStrike" spc="-1">
              <a:solidFill>
                <a:srgbClr val="000000"/>
              </a:solidFill>
              <a:latin typeface="Arial"/>
            </a:endParaRPr>
          </a:p>
        </p:txBody>
      </p:sp>
      <p:sp>
        <p:nvSpPr>
          <p:cNvPr id="195" name="Titre 5"/>
          <p:cNvSpPr/>
          <p:nvPr/>
        </p:nvSpPr>
        <p:spPr>
          <a:xfrm>
            <a:off x="7755480" y="1069560"/>
            <a:ext cx="3823200" cy="54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pPr>
            <a:r>
              <a:rPr lang="fr-FR" sz="2800" b="1" strike="noStrike" spc="-1">
                <a:solidFill>
                  <a:srgbClr val="000000"/>
                </a:solidFill>
                <a:latin typeface="Calibri"/>
              </a:rPr>
              <a:t>Résumé pour votation</a:t>
            </a:r>
            <a:endParaRPr lang="fr-CH" sz="2800" b="0" strike="noStrike" spc="-1">
              <a:solidFill>
                <a:srgbClr val="000000"/>
              </a:solidFill>
              <a:latin typeface="Arial"/>
            </a:endParaRPr>
          </a:p>
        </p:txBody>
      </p:sp>
      <p:graphicFrame>
        <p:nvGraphicFramePr>
          <p:cNvPr id="196" name="Tableau 7"/>
          <p:cNvGraphicFramePr/>
          <p:nvPr/>
        </p:nvGraphicFramePr>
        <p:xfrm>
          <a:off x="473040" y="2885760"/>
          <a:ext cx="11085120" cy="1211040"/>
        </p:xfrm>
        <a:graphic>
          <a:graphicData uri="http://schemas.openxmlformats.org/drawingml/2006/table">
            <a:tbl>
              <a:tblPr/>
              <a:tblGrid>
                <a:gridCol w="812520">
                  <a:extLst>
                    <a:ext uri="{9D8B030D-6E8A-4147-A177-3AD203B41FA5}">
                      <a16:colId xmlns:a16="http://schemas.microsoft.com/office/drawing/2014/main" val="20000"/>
                    </a:ext>
                  </a:extLst>
                </a:gridCol>
                <a:gridCol w="3564360">
                  <a:extLst>
                    <a:ext uri="{9D8B030D-6E8A-4147-A177-3AD203B41FA5}">
                      <a16:colId xmlns:a16="http://schemas.microsoft.com/office/drawing/2014/main" val="20001"/>
                    </a:ext>
                  </a:extLst>
                </a:gridCol>
                <a:gridCol w="3694320">
                  <a:extLst>
                    <a:ext uri="{9D8B030D-6E8A-4147-A177-3AD203B41FA5}">
                      <a16:colId xmlns:a16="http://schemas.microsoft.com/office/drawing/2014/main" val="20002"/>
                    </a:ext>
                  </a:extLst>
                </a:gridCol>
                <a:gridCol w="3013920">
                  <a:extLst>
                    <a:ext uri="{9D8B030D-6E8A-4147-A177-3AD203B41FA5}">
                      <a16:colId xmlns:a16="http://schemas.microsoft.com/office/drawing/2014/main" val="20003"/>
                    </a:ext>
                  </a:extLst>
                </a:gridCol>
              </a:tblGrid>
              <a:tr h="324360">
                <a:tc>
                  <a:txBody>
                    <a:bodyPr/>
                    <a:lstStyle/>
                    <a:p>
                      <a:pPr defTabSz="457200">
                        <a:lnSpc>
                          <a:spcPct val="100000"/>
                        </a:lnSpc>
                      </a:pPr>
                      <a:r>
                        <a:rPr lang="fr-FR" sz="2400" b="1" strike="noStrike" spc="-1">
                          <a:solidFill>
                            <a:schemeClr val="lt1"/>
                          </a:solidFill>
                          <a:latin typeface="Calibri"/>
                        </a:rPr>
                        <a:t>N°</a:t>
                      </a:r>
                      <a:endParaRPr lang="fr-CH" sz="2400" b="0" strike="noStrike" spc="-1">
                        <a:solidFill>
                          <a:srgbClr val="000000"/>
                        </a:solidFill>
                        <a:latin typeface="Arial"/>
                      </a:endParaRPr>
                    </a:p>
                  </a:txBody>
                  <a:tcPr>
                    <a:lnL w="12240">
                      <a:solidFill>
                        <a:srgbClr val="C0504D"/>
                      </a:solid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FR" sz="2400" b="1" strike="noStrike" spc="-1">
                          <a:solidFill>
                            <a:schemeClr val="lt1"/>
                          </a:solidFill>
                          <a:latin typeface="Calibri"/>
                        </a:rPr>
                        <a:t>Nom</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defTabSz="457200">
                        <a:lnSpc>
                          <a:spcPct val="100000"/>
                        </a:lnSpc>
                      </a:pPr>
                      <a:r>
                        <a:rPr lang="fr-CH" sz="2400" b="1" strike="noStrike" spc="-1">
                          <a:solidFill>
                            <a:schemeClr val="lt1"/>
                          </a:solidFill>
                          <a:latin typeface="Calibri"/>
                        </a:rPr>
                        <a:t>Géographie</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solidFill>
                  </a:tcPr>
                </a:tc>
                <a:tc>
                  <a:txBody>
                    <a:bodyPr/>
                    <a:lstStyle/>
                    <a:p>
                      <a:pPr>
                        <a:lnSpc>
                          <a:spcPct val="100000"/>
                        </a:lnSpc>
                      </a:pPr>
                      <a:endParaRPr lang="fr-FR" sz="2400" b="1" strike="noStrike" spc="-1">
                        <a:solidFill>
                          <a:schemeClr val="lt1"/>
                        </a:solidFill>
                        <a:latin typeface="Calibri"/>
                      </a:endParaRPr>
                    </a:p>
                  </a:txBody>
                  <a:tcPr>
                    <a:lnL w="12240">
                      <a:noFill/>
                      <a:prstDash val="solid"/>
                    </a:lnL>
                    <a:lnR w="12240">
                      <a:solidFill>
                        <a:srgbClr val="C0504D"/>
                      </a:solidFill>
                      <a:prstDash val="solid"/>
                    </a:lnR>
                    <a:lnT w="12240">
                      <a:solidFill>
                        <a:srgbClr val="C0504D"/>
                      </a:solidFill>
                      <a:prstDash val="solid"/>
                    </a:lnT>
                    <a:lnB w="12240">
                      <a:solidFill>
                        <a:srgbClr val="C0504D"/>
                      </a:solidFill>
                      <a:prstDash val="solid"/>
                    </a:lnB>
                    <a:solidFill>
                      <a:schemeClr val="accent2"/>
                    </a:solidFill>
                  </a:tcPr>
                </a:tc>
                <a:extLst>
                  <a:ext uri="{0D108BD9-81ED-4DB2-BD59-A6C34878D82A}">
                    <a16:rowId xmlns:a16="http://schemas.microsoft.com/office/drawing/2014/main" val="10000"/>
                  </a:ext>
                </a:extLst>
              </a:tr>
              <a:tr h="753840">
                <a:tc>
                  <a:txBody>
                    <a:bodyPr/>
                    <a:lstStyle/>
                    <a:p>
                      <a:pPr defTabSz="457200">
                        <a:lnSpc>
                          <a:spcPct val="100000"/>
                        </a:lnSpc>
                      </a:pPr>
                      <a:r>
                        <a:rPr lang="fr-FR" sz="2400" b="0" strike="noStrike" spc="-1">
                          <a:solidFill>
                            <a:schemeClr val="dk1"/>
                          </a:solidFill>
                          <a:latin typeface="Calibri"/>
                        </a:rPr>
                        <a:t>S1</a:t>
                      </a:r>
                      <a:endParaRPr lang="fr-CH" sz="2400" b="0" strike="noStrike" spc="-1">
                        <a:solidFill>
                          <a:srgbClr val="000000"/>
                        </a:solidFill>
                        <a:latin typeface="Arial"/>
                      </a:endParaRPr>
                    </a:p>
                  </a:txBody>
                  <a:tcPr>
                    <a:lnL w="12240">
                      <a:solidFill>
                        <a:srgbClr val="C0504D"/>
                      </a:solid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defTabSz="457200">
                        <a:lnSpc>
                          <a:spcPct val="100000"/>
                        </a:lnSpc>
                      </a:pPr>
                      <a:r>
                        <a:rPr lang="fr-FR" sz="2400" b="0" strike="noStrike" spc="-1">
                          <a:solidFill>
                            <a:schemeClr val="dk1"/>
                          </a:solidFill>
                          <a:latin typeface="Calibri"/>
                        </a:rPr>
                        <a:t>Paroisse de Lavaux</a:t>
                      </a:r>
                      <a:endParaRPr lang="fr-CH" sz="2400" b="0" strike="noStrike" spc="-1">
                        <a:solidFill>
                          <a:srgbClr val="000000"/>
                        </a:solidFill>
                        <a:latin typeface="Arial"/>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a:lnSpc>
                          <a:spcPct val="100000"/>
                        </a:lnSpc>
                      </a:pPr>
                      <a:endParaRPr lang="fr-FR" sz="2400" b="0" strike="noStrike" spc="-1">
                        <a:solidFill>
                          <a:schemeClr val="dk1"/>
                        </a:solidFill>
                        <a:latin typeface="Calibri"/>
                      </a:endParaRPr>
                    </a:p>
                  </a:txBody>
                  <a:tcPr>
                    <a:lnL w="12240">
                      <a:noFill/>
                      <a:prstDash val="solid"/>
                    </a:lnL>
                    <a:lnR w="12240">
                      <a:noFill/>
                      <a:prstDash val="solid"/>
                    </a:lnR>
                    <a:lnT w="12240">
                      <a:solidFill>
                        <a:srgbClr val="C0504D"/>
                      </a:solidFill>
                      <a:prstDash val="solid"/>
                    </a:lnT>
                    <a:lnB w="12240">
                      <a:solidFill>
                        <a:srgbClr val="C0504D"/>
                      </a:solidFill>
                      <a:prstDash val="solid"/>
                    </a:lnB>
                    <a:solidFill>
                      <a:schemeClr val="accent2">
                        <a:tint val="20000"/>
                      </a:schemeClr>
                    </a:solidFill>
                  </a:tcPr>
                </a:tc>
                <a:tc>
                  <a:txBody>
                    <a:bodyPr/>
                    <a:lstStyle/>
                    <a:p>
                      <a:pPr>
                        <a:lnSpc>
                          <a:spcPct val="100000"/>
                        </a:lnSpc>
                      </a:pPr>
                      <a:endParaRPr lang="fr-FR" sz="2400" b="0" strike="noStrike" spc="-1">
                        <a:solidFill>
                          <a:schemeClr val="dk1"/>
                        </a:solidFill>
                        <a:latin typeface="Calibri"/>
                      </a:endParaRPr>
                    </a:p>
                  </a:txBody>
                  <a:tcPr>
                    <a:lnL w="12240">
                      <a:noFill/>
                      <a:prstDash val="solid"/>
                    </a:lnL>
                    <a:lnR w="12240">
                      <a:solidFill>
                        <a:srgbClr val="C0504D"/>
                      </a:solidFill>
                      <a:prstDash val="solid"/>
                    </a:lnR>
                    <a:lnT w="12240">
                      <a:solidFill>
                        <a:srgbClr val="C0504D"/>
                      </a:solidFill>
                      <a:prstDash val="solid"/>
                    </a:lnT>
                    <a:lnB w="12240">
                      <a:solidFill>
                        <a:srgbClr val="C0504D"/>
                      </a:solidFill>
                      <a:prstDash val="solid"/>
                    </a:lnB>
                    <a:solidFill>
                      <a:schemeClr val="accent2">
                        <a:tint val="20000"/>
                      </a:schemeClr>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ftr" idx="31"/>
          </p:nvPr>
        </p:nvSpPr>
        <p:spPr/>
        <p:txBody>
          <a:bodyPr/>
          <a:lstStyle/>
          <a:p>
            <a:r>
              <a:t>E29 - Présentation des scénarios</a:t>
            </a:r>
          </a:p>
        </p:txBody>
      </p:sp>
      <p:sp>
        <p:nvSpPr>
          <p:cNvPr id="4" name="PlaceHolder 3"/>
          <p:cNvSpPr>
            <a:spLocks noGrp="1"/>
          </p:cNvSpPr>
          <p:nvPr>
            <p:ph type="sldNum" idx="32"/>
          </p:nvPr>
        </p:nvSpPr>
        <p:spPr/>
        <p:txBody>
          <a:bodyPr/>
          <a:lstStyle/>
          <a:p>
            <a:fld id="{2C549B99-B89D-4028-8C70-E8EA3F33D012}" type="slidenum">
              <a:r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188000" y="1021320"/>
            <a:ext cx="9510120" cy="11394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FR" sz="4400" b="1" strike="noStrike" spc="-1">
                <a:solidFill>
                  <a:schemeClr val="dk1"/>
                </a:solidFill>
                <a:latin typeface="Arial"/>
              </a:rPr>
              <a:t>Résultat des votes</a:t>
            </a:r>
            <a:endParaRPr lang="fr-CH" sz="4400" b="0" strike="noStrike" spc="-1">
              <a:solidFill>
                <a:srgbClr val="000000"/>
              </a:solidFill>
              <a:latin typeface="Arial"/>
            </a:endParaRPr>
          </a:p>
        </p:txBody>
      </p:sp>
      <p:sp>
        <p:nvSpPr>
          <p:cNvPr id="198" name="PlaceHolder 2"/>
          <p:cNvSpPr>
            <a:spLocks noGrp="1"/>
          </p:cNvSpPr>
          <p:nvPr>
            <p:ph type="dt" idx="80"/>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graphicFrame>
        <p:nvGraphicFramePr>
          <p:cNvPr id="199" name="Tableau 8"/>
          <p:cNvGraphicFramePr/>
          <p:nvPr>
            <p:extLst>
              <p:ext uri="{D42A27DB-BD31-4B8C-83A1-F6EECF244321}">
                <p14:modId xmlns:p14="http://schemas.microsoft.com/office/powerpoint/2010/main" val="415968864"/>
              </p:ext>
            </p:extLst>
          </p:nvPr>
        </p:nvGraphicFramePr>
        <p:xfrm>
          <a:off x="360000" y="1980000"/>
          <a:ext cx="11520000" cy="3832560"/>
        </p:xfrm>
        <a:graphic>
          <a:graphicData uri="http://schemas.openxmlformats.org/drawingml/2006/table">
            <a:tbl>
              <a:tblPr/>
              <a:tblGrid>
                <a:gridCol w="5635080">
                  <a:extLst>
                    <a:ext uri="{9D8B030D-6E8A-4147-A177-3AD203B41FA5}">
                      <a16:colId xmlns:a16="http://schemas.microsoft.com/office/drawing/2014/main" val="20000"/>
                    </a:ext>
                  </a:extLst>
                </a:gridCol>
                <a:gridCol w="957960">
                  <a:extLst>
                    <a:ext uri="{9D8B030D-6E8A-4147-A177-3AD203B41FA5}">
                      <a16:colId xmlns:a16="http://schemas.microsoft.com/office/drawing/2014/main" val="20001"/>
                    </a:ext>
                  </a:extLst>
                </a:gridCol>
                <a:gridCol w="819720">
                  <a:extLst>
                    <a:ext uri="{9D8B030D-6E8A-4147-A177-3AD203B41FA5}">
                      <a16:colId xmlns:a16="http://schemas.microsoft.com/office/drawing/2014/main" val="20002"/>
                    </a:ext>
                  </a:extLst>
                </a:gridCol>
                <a:gridCol w="821160">
                  <a:extLst>
                    <a:ext uri="{9D8B030D-6E8A-4147-A177-3AD203B41FA5}">
                      <a16:colId xmlns:a16="http://schemas.microsoft.com/office/drawing/2014/main" val="20003"/>
                    </a:ext>
                  </a:extLst>
                </a:gridCol>
                <a:gridCol w="819720">
                  <a:extLst>
                    <a:ext uri="{9D8B030D-6E8A-4147-A177-3AD203B41FA5}">
                      <a16:colId xmlns:a16="http://schemas.microsoft.com/office/drawing/2014/main" val="20004"/>
                    </a:ext>
                  </a:extLst>
                </a:gridCol>
                <a:gridCol w="821160">
                  <a:extLst>
                    <a:ext uri="{9D8B030D-6E8A-4147-A177-3AD203B41FA5}">
                      <a16:colId xmlns:a16="http://schemas.microsoft.com/office/drawing/2014/main" val="20005"/>
                    </a:ext>
                  </a:extLst>
                </a:gridCol>
                <a:gridCol w="821160">
                  <a:extLst>
                    <a:ext uri="{9D8B030D-6E8A-4147-A177-3AD203B41FA5}">
                      <a16:colId xmlns:a16="http://schemas.microsoft.com/office/drawing/2014/main" val="20006"/>
                    </a:ext>
                  </a:extLst>
                </a:gridCol>
                <a:gridCol w="824040">
                  <a:extLst>
                    <a:ext uri="{9D8B030D-6E8A-4147-A177-3AD203B41FA5}">
                      <a16:colId xmlns:a16="http://schemas.microsoft.com/office/drawing/2014/main" val="20007"/>
                    </a:ext>
                  </a:extLst>
                </a:gridCol>
              </a:tblGrid>
              <a:tr h="2866680">
                <a:tc>
                  <a:txBody>
                    <a:bodyPr/>
                    <a:lstStyle/>
                    <a:p>
                      <a:pPr defTabSz="457200">
                        <a:lnSpc>
                          <a:spcPct val="115000"/>
                        </a:lnSpc>
                        <a:spcAft>
                          <a:spcPts val="799"/>
                        </a:spcAft>
                      </a:pPr>
                      <a:endParaRPr lang="fr-CH" sz="2000" b="0" strike="noStrike" spc="-1" dirty="0">
                        <a:solidFill>
                          <a:srgbClr val="000000"/>
                        </a:solidFill>
                        <a:latin typeface="Arial"/>
                      </a:endParaRPr>
                    </a:p>
                    <a:p>
                      <a:pPr defTabSz="457200">
                        <a:lnSpc>
                          <a:spcPct val="115000"/>
                        </a:lnSpc>
                        <a:spcAft>
                          <a:spcPts val="799"/>
                        </a:spcAft>
                      </a:pPr>
                      <a:r>
                        <a:rPr lang="fr-CH" sz="2000" b="1" strike="noStrike" spc="-1" dirty="0">
                          <a:solidFill>
                            <a:schemeClr val="dk1"/>
                          </a:solidFill>
                          <a:latin typeface="Calibri"/>
                        </a:rPr>
                        <a:t>CONSULTATION automne 2025</a:t>
                      </a:r>
                      <a:br>
                        <a:rPr sz="2000" dirty="0"/>
                      </a:br>
                      <a:r>
                        <a:rPr lang="fr-CH" sz="2000" b="1" strike="noStrike" spc="-1" dirty="0">
                          <a:solidFill>
                            <a:schemeClr val="dk1"/>
                          </a:solidFill>
                          <a:latin typeface="Calibri"/>
                        </a:rPr>
                        <a:t>Résumé des votes</a:t>
                      </a:r>
                      <a:br>
                        <a:rPr sz="2000" dirty="0"/>
                      </a:br>
                      <a:br>
                        <a:rPr sz="2000" dirty="0"/>
                      </a:br>
                      <a:r>
                        <a:rPr lang="fr-CH" sz="2000" b="1" strike="noStrike" spc="-1" dirty="0">
                          <a:solidFill>
                            <a:schemeClr val="dk1"/>
                          </a:solidFill>
                          <a:latin typeface="Calibri"/>
                        </a:rPr>
                        <a:t>Nombre de participants : 32</a:t>
                      </a:r>
                      <a:endParaRPr lang="fr-CH" sz="2000" b="0" strike="noStrike" spc="-1" dirty="0">
                        <a:solidFill>
                          <a:srgbClr val="000000"/>
                        </a:solidFill>
                        <a:latin typeface="Arial"/>
                      </a:endParaRPr>
                    </a:p>
                    <a:p>
                      <a:pPr defTabSz="457200">
                        <a:lnSpc>
                          <a:spcPct val="115000"/>
                        </a:lnSpc>
                        <a:spcAft>
                          <a:spcPts val="799"/>
                        </a:spcAft>
                      </a:pPr>
                      <a:r>
                        <a:rPr lang="fr-CH" sz="2000" b="1" strike="noStrike" spc="-1" dirty="0">
                          <a:solidFill>
                            <a:schemeClr val="dk1"/>
                          </a:solidFill>
                          <a:latin typeface="Calibri"/>
                        </a:rPr>
                        <a:t>Lieu et Date : Belmont, le 30 novembre 2025</a:t>
                      </a:r>
                      <a:endParaRPr lang="fr-CH" sz="2000" b="0" strike="noStrike" spc="-1" dirty="0">
                        <a:solidFill>
                          <a:srgbClr val="000000"/>
                        </a:solidFill>
                        <a:latin typeface="Arial"/>
                      </a:endParaRPr>
                    </a:p>
                    <a:p>
                      <a:pPr defTabSz="457200">
                        <a:lnSpc>
                          <a:spcPct val="100000"/>
                        </a:lnSpc>
                      </a:pPr>
                      <a:r>
                        <a:rPr lang="fr-CH" sz="800" b="1" strike="noStrike" spc="-1" dirty="0">
                          <a:solidFill>
                            <a:schemeClr val="dk1"/>
                          </a:solidFill>
                          <a:latin typeface="Calibri"/>
                        </a:rPr>
                        <a:t> </a:t>
                      </a:r>
                      <a:endParaRPr lang="fr-CH" sz="800" b="0" strike="noStrike" spc="-1" dirty="0">
                        <a:solidFill>
                          <a:srgbClr val="000000"/>
                        </a:solidFill>
                        <a:latin typeface="Arial"/>
                      </a:endParaRPr>
                    </a:p>
                  </a:txBody>
                  <a:tcPr marL="46800" marR="4680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D’accord</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Plutôt d’accord</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Plutôt pas d’accord</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Pas d’accord</a:t>
                      </a:r>
                      <a:endParaRPr lang="fr-CH" sz="2400" b="0" strike="noStrike" spc="-1" dirty="0">
                        <a:solidFill>
                          <a:srgbClr val="000000"/>
                        </a:solidFill>
                        <a:latin typeface="Arial"/>
                      </a:endParaRPr>
                    </a:p>
                    <a:p>
                      <a:pPr marL="71640" defTabSz="457200">
                        <a:lnSpc>
                          <a:spcPct val="115000"/>
                        </a:lnSpc>
                        <a:spcAft>
                          <a:spcPts val="799"/>
                        </a:spcAft>
                      </a:pPr>
                      <a:r>
                        <a:rPr lang="fr-CH" sz="1200" b="1" strike="noStrike" spc="-1" dirty="0">
                          <a:solidFill>
                            <a:schemeClr val="dk1"/>
                          </a:solidFill>
                          <a:latin typeface="Calibri"/>
                        </a:rPr>
                        <a:t> </a:t>
                      </a:r>
                      <a:endParaRPr lang="fr-CH" sz="12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premier choix</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deuxième choix</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tc>
                  <a:txBody>
                    <a:bodyPr/>
                    <a:lstStyle/>
                    <a:p>
                      <a:pPr marL="71640" defTabSz="457200">
                        <a:lnSpc>
                          <a:spcPct val="115000"/>
                        </a:lnSpc>
                        <a:spcAft>
                          <a:spcPts val="799"/>
                        </a:spcAft>
                      </a:pPr>
                      <a:r>
                        <a:rPr lang="fr-CH" sz="2400" b="1" strike="noStrike" spc="-1" dirty="0">
                          <a:solidFill>
                            <a:schemeClr val="dk1"/>
                          </a:solidFill>
                          <a:latin typeface="Calibri"/>
                        </a:rPr>
                        <a:t>Total : troisième choix</a:t>
                      </a:r>
                      <a:endParaRPr lang="fr-CH" sz="2400" b="0" strike="noStrike" spc="-1" dirty="0">
                        <a:solidFill>
                          <a:srgbClr val="000000"/>
                        </a:solidFill>
                        <a:latin typeface="Arial"/>
                      </a:endParaRPr>
                    </a:p>
                  </a:txBody>
                  <a:tcPr marL="46800" marR="46800" vert="vert27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20000"/>
                      </a:schemeClr>
                    </a:solidFill>
                  </a:tcPr>
                </a:tc>
                <a:extLst>
                  <a:ext uri="{0D108BD9-81ED-4DB2-BD59-A6C34878D82A}">
                    <a16:rowId xmlns:a16="http://schemas.microsoft.com/office/drawing/2014/main" val="10000"/>
                  </a:ext>
                </a:extLst>
              </a:tr>
              <a:tr h="965880">
                <a:tc>
                  <a:txBody>
                    <a:bodyPr/>
                    <a:lstStyle/>
                    <a:p>
                      <a:pPr defTabSz="457200">
                        <a:lnSpc>
                          <a:spcPct val="115000"/>
                        </a:lnSpc>
                        <a:spcAft>
                          <a:spcPts val="799"/>
                        </a:spcAft>
                      </a:pPr>
                      <a:r>
                        <a:rPr lang="fr-CH" sz="2400" b="1" strike="noStrike" spc="-1" dirty="0">
                          <a:solidFill>
                            <a:schemeClr val="dk1"/>
                          </a:solidFill>
                          <a:latin typeface="Calibri"/>
                        </a:rPr>
                        <a:t>Scénario  Paroisse de Lavaux</a:t>
                      </a:r>
                      <a:endParaRPr lang="fr-CH" sz="2400" b="0" strike="noStrike" spc="-1" dirty="0">
                        <a:solidFill>
                          <a:srgbClr val="000000"/>
                        </a:solidFill>
                        <a:latin typeface="Arial"/>
                      </a:endParaRPr>
                    </a:p>
                  </a:txBody>
                  <a:tcPr marL="46800" marR="468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algn="ctr" defTabSz="457200">
                        <a:lnSpc>
                          <a:spcPct val="115000"/>
                        </a:lnSpc>
                        <a:spcAft>
                          <a:spcPts val="799"/>
                        </a:spcAft>
                      </a:pPr>
                      <a:r>
                        <a:rPr lang="fr-CH" sz="2400" b="0" strike="noStrike" spc="-1" dirty="0">
                          <a:solidFill>
                            <a:schemeClr val="dk1"/>
                          </a:solidFill>
                          <a:latin typeface="Calibri"/>
                        </a:rPr>
                        <a:t> 13</a:t>
                      </a:r>
                      <a:endParaRPr lang="fr-CH" sz="2400" b="0" strike="noStrike" spc="-1" dirty="0">
                        <a:solidFill>
                          <a:srgbClr val="000000"/>
                        </a:solidFill>
                        <a:latin typeface="Arial"/>
                      </a:endParaRPr>
                    </a:p>
                  </a:txBody>
                  <a:tcPr marL="46800" marR="468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algn="ctr" defTabSz="457200">
                        <a:lnSpc>
                          <a:spcPct val="115000"/>
                        </a:lnSpc>
                        <a:spcAft>
                          <a:spcPts val="799"/>
                        </a:spcAft>
                      </a:pPr>
                      <a:r>
                        <a:rPr lang="fr-CH" sz="2400" b="0" strike="noStrike" spc="-1" dirty="0">
                          <a:solidFill>
                            <a:schemeClr val="dk1"/>
                          </a:solidFill>
                          <a:latin typeface="Calibri"/>
                        </a:rPr>
                        <a:t>18</a:t>
                      </a:r>
                      <a:r>
                        <a:rPr lang="fr-CH" sz="1200" b="0" strike="noStrike" spc="-1" dirty="0">
                          <a:solidFill>
                            <a:schemeClr val="dk1"/>
                          </a:solidFill>
                          <a:latin typeface="Calibri"/>
                        </a:rPr>
                        <a:t> </a:t>
                      </a:r>
                      <a:endParaRPr lang="fr-CH" sz="1200" b="0" strike="noStrike" spc="-1" dirty="0">
                        <a:solidFill>
                          <a:srgbClr val="000000"/>
                        </a:solidFill>
                        <a:latin typeface="Arial"/>
                      </a:endParaRPr>
                    </a:p>
                  </a:txBody>
                  <a:tcPr marL="46800" marR="468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algn="ctr" defTabSz="457200">
                        <a:lnSpc>
                          <a:spcPct val="115000"/>
                        </a:lnSpc>
                        <a:spcAft>
                          <a:spcPts val="799"/>
                        </a:spcAft>
                      </a:pPr>
                      <a:r>
                        <a:rPr lang="fr-CH" sz="2400" b="0" strike="noStrike" spc="-1" dirty="0">
                          <a:solidFill>
                            <a:schemeClr val="dk1"/>
                          </a:solidFill>
                          <a:latin typeface="Calibri"/>
                        </a:rPr>
                        <a:t>1 </a:t>
                      </a:r>
                      <a:endParaRPr lang="fr-CH" sz="2400" b="0" strike="noStrike" spc="-1" dirty="0">
                        <a:solidFill>
                          <a:srgbClr val="000000"/>
                        </a:solidFill>
                        <a:latin typeface="Arial"/>
                      </a:endParaRPr>
                    </a:p>
                  </a:txBody>
                  <a:tcPr marL="46800" marR="468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algn="ctr" defTabSz="457200">
                        <a:lnSpc>
                          <a:spcPct val="115000"/>
                        </a:lnSpc>
                        <a:spcAft>
                          <a:spcPts val="799"/>
                        </a:spcAft>
                      </a:pPr>
                      <a:r>
                        <a:rPr lang="fr-CH" sz="2400" b="0" strike="noStrike" spc="-1" dirty="0">
                          <a:solidFill>
                            <a:schemeClr val="dk1"/>
                          </a:solidFill>
                          <a:latin typeface="Calibri"/>
                        </a:rPr>
                        <a:t>0</a:t>
                      </a:r>
                      <a:r>
                        <a:rPr lang="fr-CH" sz="1200" b="0" strike="noStrike" spc="-1" dirty="0">
                          <a:solidFill>
                            <a:schemeClr val="dk1"/>
                          </a:solidFill>
                          <a:latin typeface="Calibri"/>
                        </a:rPr>
                        <a:t> </a:t>
                      </a:r>
                      <a:endParaRPr lang="fr-CH" sz="1200" b="0" strike="noStrike" spc="-1" dirty="0">
                        <a:solidFill>
                          <a:srgbClr val="000000"/>
                        </a:solidFill>
                        <a:latin typeface="Arial"/>
                      </a:endParaRPr>
                    </a:p>
                  </a:txBody>
                  <a:tcPr marL="46800" marR="468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46800" marR="468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a:solidFill>
                            <a:schemeClr val="dk1"/>
                          </a:solidFill>
                          <a:latin typeface="Calibri"/>
                        </a:rPr>
                        <a:t> </a:t>
                      </a:r>
                      <a:endParaRPr lang="fr-CH" sz="1200" b="0" strike="noStrike" spc="-1">
                        <a:solidFill>
                          <a:srgbClr val="000000"/>
                        </a:solidFill>
                        <a:latin typeface="Arial"/>
                      </a:endParaRPr>
                    </a:p>
                  </a:txBody>
                  <a:tcPr marL="46800" marR="468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tc>
                  <a:txBody>
                    <a:bodyPr/>
                    <a:lstStyle/>
                    <a:p>
                      <a:pPr defTabSz="457200">
                        <a:lnSpc>
                          <a:spcPct val="115000"/>
                        </a:lnSpc>
                        <a:spcAft>
                          <a:spcPts val="799"/>
                        </a:spcAft>
                      </a:pPr>
                      <a:r>
                        <a:rPr lang="fr-CH" sz="1200" b="0" strike="noStrike" spc="-1" dirty="0">
                          <a:solidFill>
                            <a:schemeClr val="dk1"/>
                          </a:solidFill>
                          <a:latin typeface="Calibri"/>
                        </a:rPr>
                        <a:t> </a:t>
                      </a:r>
                      <a:endParaRPr lang="fr-CH" sz="1200" b="0" strike="noStrike" spc="-1" dirty="0">
                        <a:solidFill>
                          <a:srgbClr val="000000"/>
                        </a:solidFill>
                        <a:latin typeface="Arial"/>
                      </a:endParaRPr>
                    </a:p>
                  </a:txBody>
                  <a:tcPr marL="46800" marR="468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1">
                        <a:tint val="40000"/>
                      </a:schemeClr>
                    </a:solidFill>
                  </a:tcPr>
                </a:tc>
                <a:extLst>
                  <a:ext uri="{0D108BD9-81ED-4DB2-BD59-A6C34878D82A}">
                    <a16:rowId xmlns:a16="http://schemas.microsoft.com/office/drawing/2014/main" val="10001"/>
                  </a:ext>
                </a:extLst>
              </a:tr>
            </a:tbl>
          </a:graphicData>
        </a:graphic>
      </p:graphicFrame>
      <p:sp>
        <p:nvSpPr>
          <p:cNvPr id="200" name="Rectangle 3"/>
          <p:cNvSpPr/>
          <p:nvPr/>
        </p:nvSpPr>
        <p:spPr>
          <a:xfrm>
            <a:off x="9429120" y="2546280"/>
            <a:ext cx="109404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r>
              <a:rPr lang="fr-FR" sz="1200" b="0" strike="noStrike" spc="-1">
                <a:solidFill>
                  <a:schemeClr val="dk1"/>
                </a:solidFill>
                <a:latin typeface="Aptos"/>
                <a:ea typeface="Aptos"/>
              </a:rPr>
              <a:t>	</a:t>
            </a:r>
            <a:endParaRPr lang="fr-CH" sz="1200" b="0" strike="noStrike" spc="-1">
              <a:solidFill>
                <a:srgbClr val="000000"/>
              </a:solidFill>
              <a:latin typeface="Arial"/>
            </a:endParaRPr>
          </a:p>
        </p:txBody>
      </p:sp>
      <p:sp>
        <p:nvSpPr>
          <p:cNvPr id="4" name="PlaceHolder 3"/>
          <p:cNvSpPr>
            <a:spLocks noGrp="1"/>
          </p:cNvSpPr>
          <p:nvPr>
            <p:ph type="ftr" idx="28"/>
          </p:nvPr>
        </p:nvSpPr>
        <p:spPr/>
        <p:txBody>
          <a:bodyPr/>
          <a:lstStyle/>
          <a:p>
            <a:r>
              <a:t>E29 - Présentation des scénarios</a:t>
            </a:r>
          </a:p>
        </p:txBody>
      </p:sp>
      <p:sp>
        <p:nvSpPr>
          <p:cNvPr id="5" name="PlaceHolder 4"/>
          <p:cNvSpPr>
            <a:spLocks noGrp="1"/>
          </p:cNvSpPr>
          <p:nvPr>
            <p:ph type="sldNum" idx="29"/>
          </p:nvPr>
        </p:nvSpPr>
        <p:spPr/>
        <p:txBody>
          <a:bodyPr/>
          <a:lstStyle/>
          <a:p>
            <a:fld id="{813730CD-1E63-4646-8740-08951E1570E6}" type="slidenum">
              <a:r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p:nvPr>
        </p:nvSpPr>
        <p:spPr>
          <a:xfrm>
            <a:off x="978480" y="2454120"/>
            <a:ext cx="9510120" cy="3668400"/>
          </a:xfrm>
          <a:prstGeom prst="rect">
            <a:avLst/>
          </a:prstGeom>
          <a:noFill/>
          <a:ln w="0">
            <a:noFill/>
          </a:ln>
        </p:spPr>
        <p:txBody>
          <a:bodyPr lIns="91440" tIns="45720" rIns="91440" bIns="45720" anchor="t">
            <a:normAutofit fontScale="93333"/>
          </a:bodyPr>
          <a:lstStyle/>
          <a:p>
            <a:pPr marL="343080" indent="-343080" defTabSz="457200">
              <a:lnSpc>
                <a:spcPct val="170000"/>
              </a:lnSpc>
              <a:spcBef>
                <a:spcPts val="360"/>
              </a:spcBef>
              <a:buSzPct val="100017"/>
              <a:buBlip>
                <a:blip r:embed="rId2"/>
              </a:buBlip>
            </a:pPr>
            <a:r>
              <a:rPr lang="fr-CH" sz="2400" b="0" i="1" strike="noStrike" spc="-1" dirty="0">
                <a:solidFill>
                  <a:srgbClr val="1D56A3"/>
                </a:solidFill>
                <a:latin typeface="Arial"/>
              </a:rPr>
              <a:t>Que l’Église réponde aux besoins de la société en perpétuel changement.</a:t>
            </a:r>
            <a:endParaRPr lang="fr-CH" sz="2400" b="0" strike="noStrike" spc="-1" dirty="0">
              <a:solidFill>
                <a:srgbClr val="000000"/>
              </a:solidFill>
              <a:latin typeface="Arial"/>
            </a:endParaRPr>
          </a:p>
          <a:p>
            <a:pPr marL="343080" indent="-343080" defTabSz="457200">
              <a:lnSpc>
                <a:spcPct val="170000"/>
              </a:lnSpc>
              <a:spcBef>
                <a:spcPts val="360"/>
              </a:spcBef>
              <a:buSzPct val="100017"/>
              <a:buBlip>
                <a:blip r:embed="rId2"/>
              </a:buBlip>
            </a:pPr>
            <a:r>
              <a:rPr lang="fr-CH" sz="2400" b="0" i="1" strike="noStrike" spc="-1" dirty="0">
                <a:solidFill>
                  <a:srgbClr val="1D56A3"/>
                </a:solidFill>
                <a:latin typeface="Arial"/>
              </a:rPr>
              <a:t>Que les besoins religieux et spirituels de chacun et chacune soient considérés.</a:t>
            </a:r>
            <a:endParaRPr lang="fr-CH" sz="2400" b="0" strike="noStrike" spc="-1" dirty="0">
              <a:solidFill>
                <a:srgbClr val="000000"/>
              </a:solidFill>
              <a:latin typeface="Arial"/>
            </a:endParaRPr>
          </a:p>
          <a:p>
            <a:pPr marL="343080" indent="-343080" defTabSz="457200">
              <a:lnSpc>
                <a:spcPct val="170000"/>
              </a:lnSpc>
              <a:spcBef>
                <a:spcPts val="360"/>
              </a:spcBef>
              <a:buSzPct val="100017"/>
              <a:buBlip>
                <a:blip r:embed="rId2"/>
              </a:buBlip>
            </a:pPr>
            <a:r>
              <a:rPr lang="fr-CH" sz="2400" b="0" i="1" strike="noStrike" spc="-1" dirty="0">
                <a:solidFill>
                  <a:srgbClr val="1D56A3"/>
                </a:solidFill>
                <a:latin typeface="Arial"/>
              </a:rPr>
              <a:t>Que les équipes ministérielles et les nouveaux métiers d’Église soient valorisés.</a:t>
            </a:r>
            <a:endParaRPr lang="fr-CH" sz="2400" b="0" strike="noStrike" spc="-1" dirty="0">
              <a:solidFill>
                <a:srgbClr val="000000"/>
              </a:solidFill>
              <a:latin typeface="Arial"/>
            </a:endParaRPr>
          </a:p>
          <a:p>
            <a:pPr indent="0" defTabSz="457200">
              <a:lnSpc>
                <a:spcPct val="170000"/>
              </a:lnSpc>
              <a:spcBef>
                <a:spcPts val="360"/>
              </a:spcBef>
              <a:buNone/>
              <a:tabLst>
                <a:tab pos="0" algn="l"/>
              </a:tabLst>
            </a:pPr>
            <a:endParaRPr lang="fr-CH" sz="1800" b="0" strike="noStrike" spc="-1" dirty="0">
              <a:solidFill>
                <a:srgbClr val="000000"/>
              </a:solidFill>
              <a:latin typeface="Arial"/>
            </a:endParaRPr>
          </a:p>
        </p:txBody>
      </p:sp>
      <p:sp>
        <p:nvSpPr>
          <p:cNvPr id="102" name="PlaceHolder 2"/>
          <p:cNvSpPr>
            <a:spLocks noGrp="1"/>
          </p:cNvSpPr>
          <p:nvPr>
            <p:ph type="dt" idx="52"/>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03" name="PlaceHolder 3"/>
          <p:cNvSpPr>
            <a:spLocks noGrp="1"/>
          </p:cNvSpPr>
          <p:nvPr>
            <p:ph type="title"/>
          </p:nvPr>
        </p:nvSpPr>
        <p:spPr>
          <a:xfrm>
            <a:off x="978480" y="1175400"/>
            <a:ext cx="9510120" cy="1045080"/>
          </a:xfrm>
          <a:prstGeom prst="rect">
            <a:avLst/>
          </a:prstGeom>
          <a:noFill/>
          <a:ln w="0">
            <a:noFill/>
          </a:ln>
        </p:spPr>
        <p:txBody>
          <a:bodyPr lIns="91440" tIns="45720" rIns="91440" bIns="45720" anchor="ctr">
            <a:normAutofit fontScale="78888"/>
          </a:bodyPr>
          <a:lstStyle/>
          <a:p>
            <a:pPr indent="0" defTabSz="457200">
              <a:lnSpc>
                <a:spcPct val="100000"/>
              </a:lnSpc>
              <a:buNone/>
              <a:tabLst>
                <a:tab pos="0" algn="l"/>
              </a:tabLst>
            </a:pPr>
            <a:r>
              <a:rPr lang="fr-CH" sz="4400" b="1" i="1" strike="noStrike" spc="-1">
                <a:solidFill>
                  <a:srgbClr val="1D56A3"/>
                </a:solidFill>
                <a:latin typeface="Arial"/>
              </a:rPr>
              <a:t>Pourquoi Eglise 29 ?</a:t>
            </a:r>
            <a:br>
              <a:rPr sz="4400"/>
            </a:br>
            <a:r>
              <a:rPr lang="fr-CH" sz="3600" b="1" i="1" strike="noStrike" spc="-1">
                <a:solidFill>
                  <a:srgbClr val="1D56A3"/>
                </a:solidFill>
                <a:latin typeface="Arial"/>
              </a:rPr>
              <a:t>Nous voulons</a:t>
            </a:r>
            <a:endParaRPr lang="fr-CH" sz="3600" b="0" strike="noStrike" spc="-1">
              <a:solidFill>
                <a:srgbClr val="000000"/>
              </a:solidFill>
              <a:latin typeface="Arial"/>
            </a:endParaRPr>
          </a:p>
        </p:txBody>
      </p:sp>
      <p:sp>
        <p:nvSpPr>
          <p:cNvPr id="5" name="PlaceHolder 4"/>
          <p:cNvSpPr>
            <a:spLocks noGrp="1"/>
          </p:cNvSpPr>
          <p:nvPr>
            <p:ph type="ftr" idx="16"/>
          </p:nvPr>
        </p:nvSpPr>
        <p:spPr/>
        <p:txBody>
          <a:bodyPr/>
          <a:lstStyle/>
          <a:p>
            <a:r>
              <a:t>E29 - Présentation des scénarios</a:t>
            </a:r>
          </a:p>
        </p:txBody>
      </p:sp>
      <p:sp>
        <p:nvSpPr>
          <p:cNvPr id="6" name="PlaceHolder 5"/>
          <p:cNvSpPr>
            <a:spLocks noGrp="1"/>
          </p:cNvSpPr>
          <p:nvPr>
            <p:ph type="sldNum" idx="17"/>
          </p:nvPr>
        </p:nvSpPr>
        <p:spPr/>
        <p:txBody>
          <a:bodyPr/>
          <a:lstStyle/>
          <a:p>
            <a:fld id="{A5C74198-D7BA-436F-B106-4391245B2AF8}" type="slidenum">
              <a:r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2134440" y="2133360"/>
            <a:ext cx="9205200" cy="146628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FR" sz="4400" b="1" strike="noStrike" spc="-1">
                <a:solidFill>
                  <a:schemeClr val="dk1"/>
                </a:solidFill>
                <a:latin typeface="Arial"/>
              </a:rPr>
              <a:t>Vote final</a:t>
            </a:r>
            <a:endParaRPr lang="fr-CH" sz="4400" b="0" strike="noStrike" spc="-1">
              <a:solidFill>
                <a:srgbClr val="000000"/>
              </a:solidFill>
              <a:latin typeface="Arial"/>
            </a:endParaRPr>
          </a:p>
        </p:txBody>
      </p:sp>
      <p:sp>
        <p:nvSpPr>
          <p:cNvPr id="202" name="PlaceHolder 2"/>
          <p:cNvSpPr>
            <a:spLocks noGrp="1"/>
          </p:cNvSpPr>
          <p:nvPr>
            <p:ph type="dt" idx="81"/>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203" name="Rectangle 3"/>
          <p:cNvSpPr/>
          <p:nvPr/>
        </p:nvSpPr>
        <p:spPr>
          <a:xfrm>
            <a:off x="9429120" y="2546280"/>
            <a:ext cx="109404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r>
              <a:rPr lang="fr-FR" sz="1200" b="0" strike="noStrike" spc="-1">
                <a:solidFill>
                  <a:schemeClr val="dk1"/>
                </a:solidFill>
                <a:latin typeface="Aptos"/>
                <a:ea typeface="Aptos"/>
              </a:rPr>
              <a:t>	</a:t>
            </a:r>
            <a:endParaRPr lang="fr-CH" sz="1200" b="0" strike="noStrike" spc="-1">
              <a:solidFill>
                <a:srgbClr val="000000"/>
              </a:solidFill>
              <a:latin typeface="Arial"/>
            </a:endParaRPr>
          </a:p>
        </p:txBody>
      </p:sp>
      <p:sp>
        <p:nvSpPr>
          <p:cNvPr id="204" name="Rectangle 203"/>
          <p:cNvSpPr/>
          <p:nvPr/>
        </p:nvSpPr>
        <p:spPr>
          <a:xfrm>
            <a:off x="1594440" y="3753360"/>
            <a:ext cx="9205200" cy="1466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CH" sz="3200" b="0" strike="noStrike" spc="-1" dirty="0">
                <a:solidFill>
                  <a:srgbClr val="000000"/>
                </a:solidFill>
                <a:latin typeface="Times New Roman"/>
              </a:rPr>
              <a:t>La/le président/e demande si l’assemblée accepte que le groupe de pilotage poursuive la concrétisation du travail en vue du scénario?   </a:t>
            </a:r>
            <a:r>
              <a:rPr lang="fr-CH" sz="3200" b="1" strike="noStrike" spc="-1" dirty="0">
                <a:solidFill>
                  <a:srgbClr val="000000"/>
                </a:solidFill>
                <a:latin typeface="Times New Roman"/>
              </a:rPr>
              <a:t>OUI</a:t>
            </a:r>
            <a:r>
              <a:rPr lang="fr-CH" sz="3200" b="0" strike="noStrike" spc="-1" dirty="0">
                <a:solidFill>
                  <a:srgbClr val="000000"/>
                </a:solidFill>
                <a:latin typeface="Times New Roman"/>
              </a:rPr>
              <a:t> </a:t>
            </a:r>
            <a:endParaRPr lang="fr-CH" sz="3200" b="0" strike="noStrike" spc="-1" dirty="0">
              <a:solidFill>
                <a:srgbClr val="000000"/>
              </a:solidFill>
              <a:latin typeface="Arial"/>
            </a:endParaRPr>
          </a:p>
        </p:txBody>
      </p:sp>
      <p:sp>
        <p:nvSpPr>
          <p:cNvPr id="4" name="PlaceHolder 3"/>
          <p:cNvSpPr>
            <a:spLocks noGrp="1"/>
          </p:cNvSpPr>
          <p:nvPr>
            <p:ph type="ftr" idx="1"/>
          </p:nvPr>
        </p:nvSpPr>
        <p:spPr/>
        <p:txBody>
          <a:bodyPr/>
          <a:lstStyle/>
          <a:p>
            <a:r>
              <a:t>E29 - Présentation des scénarios</a:t>
            </a:r>
          </a:p>
        </p:txBody>
      </p:sp>
      <p:sp>
        <p:nvSpPr>
          <p:cNvPr id="5" name="PlaceHolder 4"/>
          <p:cNvSpPr>
            <a:spLocks noGrp="1"/>
          </p:cNvSpPr>
          <p:nvPr>
            <p:ph type="sldNum" idx="2"/>
          </p:nvPr>
        </p:nvSpPr>
        <p:spPr/>
        <p:txBody>
          <a:bodyPr/>
          <a:lstStyle/>
          <a:p>
            <a:fld id="{77D2618F-D43A-485B-A671-3CE8364D5892}" type="slidenum">
              <a:rPr/>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p:nvPr>
        </p:nvSpPr>
        <p:spPr>
          <a:xfrm>
            <a:off x="926640" y="2454120"/>
            <a:ext cx="10652040" cy="3668400"/>
          </a:xfrm>
          <a:prstGeom prst="rect">
            <a:avLst/>
          </a:prstGeom>
          <a:noFill/>
          <a:ln w="0">
            <a:noFill/>
          </a:ln>
        </p:spPr>
        <p:txBody>
          <a:bodyPr lIns="91440" tIns="45720" rIns="91440" bIns="45720" anchor="t">
            <a:normAutofit/>
          </a:bodyPr>
          <a:lstStyle/>
          <a:p>
            <a:pPr marL="743040" lvl="1" indent="-285840" defTabSz="457200">
              <a:lnSpc>
                <a:spcPct val="100000"/>
              </a:lnSpc>
              <a:spcBef>
                <a:spcPts val="439"/>
              </a:spcBef>
              <a:buSzPct val="149984"/>
              <a:buBlip>
                <a:blip r:embed="rId2"/>
              </a:buBlip>
            </a:pPr>
            <a:r>
              <a:rPr lang="fr-FR" sz="2500" b="1" strike="noStrike" spc="-1">
                <a:solidFill>
                  <a:srgbClr val="1D56A3"/>
                </a:solidFill>
                <a:latin typeface="Arial"/>
              </a:rPr>
              <a:t>Nous allons au devant d’une diminution du nombre de pasteurs et de diacres</a:t>
            </a:r>
            <a:r>
              <a:rPr lang="fr-FR" sz="2500" b="0" strike="noStrike" spc="-1">
                <a:solidFill>
                  <a:srgbClr val="1D56A3"/>
                </a:solidFill>
                <a:latin typeface="Arial"/>
              </a:rPr>
              <a:t> </a:t>
            </a:r>
            <a:r>
              <a:rPr lang="fr-FR" sz="2200" b="0" strike="noStrike" spc="-1">
                <a:solidFill>
                  <a:srgbClr val="1D56A3"/>
                </a:solidFill>
                <a:latin typeface="Arial"/>
              </a:rPr>
              <a:t>(le nombre de personnes approchant de la retraite est supérieur au nombre de personnes en formation).</a:t>
            </a:r>
            <a:endParaRPr lang="fr-CH" sz="2200" b="0" strike="noStrike" spc="-1">
              <a:solidFill>
                <a:srgbClr val="000000"/>
              </a:solidFill>
              <a:latin typeface="Arial"/>
            </a:endParaRPr>
          </a:p>
          <a:p>
            <a:pPr indent="0" defTabSz="457200">
              <a:lnSpc>
                <a:spcPct val="100000"/>
              </a:lnSpc>
              <a:spcBef>
                <a:spcPts val="439"/>
              </a:spcBef>
              <a:buNone/>
              <a:tabLst>
                <a:tab pos="0" algn="l"/>
              </a:tabLst>
            </a:pPr>
            <a:endParaRPr lang="fr-CH" sz="2200" b="0" strike="noStrike" spc="-1">
              <a:solidFill>
                <a:srgbClr val="000000"/>
              </a:solidFill>
              <a:latin typeface="Arial"/>
            </a:endParaRPr>
          </a:p>
          <a:p>
            <a:pPr marL="743040" lvl="1" indent="-285840" defTabSz="457200">
              <a:lnSpc>
                <a:spcPct val="100000"/>
              </a:lnSpc>
              <a:spcBef>
                <a:spcPts val="439"/>
              </a:spcBef>
              <a:buSzPct val="149984"/>
              <a:buBlip>
                <a:blip r:embed="rId2"/>
              </a:buBlip>
              <a:tabLst>
                <a:tab pos="0" algn="l"/>
              </a:tabLst>
            </a:pPr>
            <a:r>
              <a:rPr lang="fr-FR" sz="2500" b="1" strike="noStrike" spc="-1">
                <a:solidFill>
                  <a:srgbClr val="1D56A3"/>
                </a:solidFill>
                <a:latin typeface="Arial"/>
              </a:rPr>
              <a:t>La structure actuelle à 3 niveaux épuise le réservoir de bénévoles</a:t>
            </a:r>
            <a:r>
              <a:rPr lang="fr-FR" sz="2200" b="1" strike="noStrike" spc="-1">
                <a:solidFill>
                  <a:srgbClr val="1D56A3"/>
                </a:solidFill>
                <a:latin typeface="Arial"/>
              </a:rPr>
              <a:t>, </a:t>
            </a:r>
            <a:r>
              <a:rPr lang="fr-FR" sz="2200" b="0" strike="noStrike" spc="-1">
                <a:solidFill>
                  <a:srgbClr val="1D56A3"/>
                </a:solidFill>
                <a:latin typeface="Arial"/>
              </a:rPr>
              <a:t>surtout lorsqu’il s’agit de conseils institués ; on trouve plus facilement des personnes pour un coup de main occasionnel. </a:t>
            </a:r>
            <a:endParaRPr lang="fr-CH" sz="2200" b="0" strike="noStrike" spc="-1">
              <a:solidFill>
                <a:srgbClr val="000000"/>
              </a:solidFill>
              <a:latin typeface="Arial"/>
            </a:endParaRPr>
          </a:p>
        </p:txBody>
      </p:sp>
      <p:sp>
        <p:nvSpPr>
          <p:cNvPr id="105" name="PlaceHolder 2"/>
          <p:cNvSpPr>
            <a:spLocks noGrp="1"/>
          </p:cNvSpPr>
          <p:nvPr>
            <p:ph type="dt" idx="53"/>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06" name="PlaceHolder 3"/>
          <p:cNvSpPr>
            <a:spLocks noGrp="1"/>
          </p:cNvSpPr>
          <p:nvPr>
            <p:ph type="title"/>
          </p:nvPr>
        </p:nvSpPr>
        <p:spPr>
          <a:xfrm>
            <a:off x="1682640" y="1290240"/>
            <a:ext cx="9510120" cy="104508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FR" sz="4400" b="1" strike="noStrike" spc="-1">
                <a:solidFill>
                  <a:srgbClr val="1D56A3"/>
                </a:solidFill>
                <a:latin typeface="Arial"/>
              </a:rPr>
              <a:t>Réalité actuelle</a:t>
            </a:r>
            <a:endParaRPr lang="fr-CH" sz="4400" b="0" strike="noStrike" spc="-1">
              <a:solidFill>
                <a:srgbClr val="000000"/>
              </a:solidFill>
              <a:latin typeface="Arial"/>
            </a:endParaRPr>
          </a:p>
        </p:txBody>
      </p:sp>
      <p:sp>
        <p:nvSpPr>
          <p:cNvPr id="5" name="PlaceHolder 4"/>
          <p:cNvSpPr>
            <a:spLocks noGrp="1"/>
          </p:cNvSpPr>
          <p:nvPr>
            <p:ph type="ftr" idx="16"/>
          </p:nvPr>
        </p:nvSpPr>
        <p:spPr/>
        <p:txBody>
          <a:bodyPr/>
          <a:lstStyle/>
          <a:p>
            <a:r>
              <a:t>E29 - Présentation des scénarios</a:t>
            </a:r>
          </a:p>
        </p:txBody>
      </p:sp>
      <p:sp>
        <p:nvSpPr>
          <p:cNvPr id="6" name="PlaceHolder 5"/>
          <p:cNvSpPr>
            <a:spLocks noGrp="1"/>
          </p:cNvSpPr>
          <p:nvPr>
            <p:ph type="sldNum" idx="17"/>
          </p:nvPr>
        </p:nvSpPr>
        <p:spPr/>
        <p:txBody>
          <a:bodyPr/>
          <a:lstStyle/>
          <a:p>
            <a:fld id="{844AFCCB-0B5D-4844-B29A-B2A900DA71B4}" type="slidenum">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p:nvPr>
        </p:nvSpPr>
        <p:spPr>
          <a:xfrm>
            <a:off x="1188000" y="1914840"/>
            <a:ext cx="4555440" cy="3896640"/>
          </a:xfrm>
          <a:prstGeom prst="rect">
            <a:avLst/>
          </a:prstGeom>
          <a:noFill/>
          <a:ln w="0">
            <a:noFill/>
          </a:ln>
        </p:spPr>
        <p:txBody>
          <a:bodyPr lIns="91440" tIns="45720" rIns="91440" bIns="45720" anchor="t">
            <a:noAutofit/>
          </a:bodyPr>
          <a:lstStyle/>
          <a:p>
            <a:pPr indent="0" defTabSz="457200">
              <a:lnSpc>
                <a:spcPct val="100000"/>
              </a:lnSpc>
              <a:spcBef>
                <a:spcPts val="281"/>
              </a:spcBef>
              <a:buNone/>
              <a:tabLst>
                <a:tab pos="0" algn="l"/>
              </a:tabLst>
            </a:pPr>
            <a:r>
              <a:rPr lang="fr-CH" sz="1600" b="1" strike="noStrike" spc="-1">
                <a:solidFill>
                  <a:srgbClr val="2D9B2E"/>
                </a:solidFill>
                <a:latin typeface="Arial"/>
              </a:rPr>
              <a:t>VIE  COMMUNAUTAIRE ET CULTUELLE</a:t>
            </a:r>
            <a:endParaRPr lang="fr-CH" sz="16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Annoncer et célébrer l’Évangile de façon vivante et accessible à toutes et tous.</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Développer la vie communautaire et le culte.</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Pratiquer une pastorale de proximité.</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Vivre la spiritualité chrétienne et proposer des rites pour les étapes de la vie.</a:t>
            </a:r>
            <a:endParaRPr lang="fr-CH" sz="1400" b="0" strike="noStrike" spc="-1">
              <a:solidFill>
                <a:srgbClr val="000000"/>
              </a:solidFill>
              <a:latin typeface="Arial"/>
            </a:endParaRPr>
          </a:p>
          <a:p>
            <a:pPr indent="0" defTabSz="457200">
              <a:lnSpc>
                <a:spcPct val="100000"/>
              </a:lnSpc>
              <a:spcBef>
                <a:spcPts val="281"/>
              </a:spcBef>
              <a:buNone/>
              <a:tabLst>
                <a:tab pos="0" algn="l"/>
              </a:tabLst>
            </a:pPr>
            <a:endParaRPr lang="fr-CH" sz="1400" b="0" strike="noStrike" spc="-1">
              <a:solidFill>
                <a:srgbClr val="000000"/>
              </a:solidFill>
              <a:latin typeface="Arial"/>
            </a:endParaRPr>
          </a:p>
          <a:p>
            <a:pPr indent="0" defTabSz="457200">
              <a:lnSpc>
                <a:spcPct val="100000"/>
              </a:lnSpc>
              <a:spcBef>
                <a:spcPts val="281"/>
              </a:spcBef>
              <a:buNone/>
              <a:tabLst>
                <a:tab pos="0" algn="l"/>
              </a:tabLst>
            </a:pPr>
            <a:r>
              <a:rPr lang="fr-CH" sz="1600" b="1" strike="noStrike" spc="-1">
                <a:solidFill>
                  <a:srgbClr val="2D9B2E"/>
                </a:solidFill>
                <a:latin typeface="Arial"/>
              </a:rPr>
              <a:t>SANTÉ ET SOLIDARITÉS</a:t>
            </a:r>
            <a:endParaRPr lang="fr-CH" sz="16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Favoriser, soigner les relations et offrir une présence aux personnes vivant la souffrance, la marginalisation et l’exclusion.</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Manifester la solidarité par des actions concrètes au près et au loin.</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Agir de manière responsable vis-à-vis de notre prochain et de la création.</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Renforcer les liens avec l’Église universelle</a:t>
            </a:r>
            <a:endParaRPr lang="fr-CH" sz="1400" b="0" strike="noStrike" spc="-1">
              <a:solidFill>
                <a:srgbClr val="000000"/>
              </a:solidFill>
              <a:latin typeface="Arial"/>
            </a:endParaRPr>
          </a:p>
        </p:txBody>
      </p:sp>
      <p:sp>
        <p:nvSpPr>
          <p:cNvPr id="108" name="PlaceHolder 2"/>
          <p:cNvSpPr>
            <a:spLocks noGrp="1"/>
          </p:cNvSpPr>
          <p:nvPr>
            <p:ph/>
          </p:nvPr>
        </p:nvSpPr>
        <p:spPr>
          <a:xfrm>
            <a:off x="6445080" y="1933560"/>
            <a:ext cx="4555440" cy="3896640"/>
          </a:xfrm>
          <a:prstGeom prst="rect">
            <a:avLst/>
          </a:prstGeom>
          <a:noFill/>
          <a:ln w="0">
            <a:noFill/>
          </a:ln>
        </p:spPr>
        <p:txBody>
          <a:bodyPr lIns="91440" tIns="45720" rIns="91440" bIns="45720" anchor="t">
            <a:normAutofit fontScale="96666" lnSpcReduction="10000"/>
          </a:bodyPr>
          <a:lstStyle/>
          <a:p>
            <a:pPr marL="343080" indent="-343080" defTabSz="457200">
              <a:lnSpc>
                <a:spcPct val="100000"/>
              </a:lnSpc>
              <a:spcBef>
                <a:spcPts val="281"/>
              </a:spcBef>
              <a:buNone/>
              <a:tabLst>
                <a:tab pos="0" algn="l"/>
              </a:tabLst>
            </a:pPr>
            <a:r>
              <a:rPr lang="fr-CH" sz="1700" b="1" strike="noStrike" spc="-1">
                <a:solidFill>
                  <a:srgbClr val="2D9B2E"/>
                </a:solidFill>
                <a:latin typeface="Arial"/>
              </a:rPr>
              <a:t>COMMUNICATION ET DIALOGUE</a:t>
            </a:r>
            <a:endParaRPr lang="fr-CH" sz="17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Accroître la visibilité et la communication de l’Église.</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Assurer une présence dans la société, auprès des communes, des institutions et des sociétés locales.</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Cultiver et nourrir les dialogues œcuméniques, interreligieux et sociétaux.</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Contribuer aux débats éthiques et sociétaux.</a:t>
            </a:r>
            <a:br>
              <a:rPr sz="1400"/>
            </a:br>
            <a:r>
              <a:rPr lang="fr-CH" sz="1400" b="0" strike="noStrike" spc="-1">
                <a:solidFill>
                  <a:srgbClr val="1D56A3"/>
                </a:solidFill>
                <a:latin typeface="Arial"/>
              </a:rPr>
              <a:t> </a:t>
            </a:r>
            <a:endParaRPr lang="fr-CH" sz="1400" b="0" strike="noStrike" spc="-1">
              <a:solidFill>
                <a:srgbClr val="000000"/>
              </a:solidFill>
              <a:latin typeface="Arial"/>
            </a:endParaRPr>
          </a:p>
          <a:p>
            <a:pPr indent="0" defTabSz="457200">
              <a:lnSpc>
                <a:spcPct val="100000"/>
              </a:lnSpc>
              <a:spcBef>
                <a:spcPts val="281"/>
              </a:spcBef>
              <a:buNone/>
              <a:tabLst>
                <a:tab pos="0" algn="l"/>
              </a:tabLst>
            </a:pPr>
            <a:r>
              <a:rPr lang="fr-CH" sz="1700" b="1" strike="noStrike" spc="-1">
                <a:solidFill>
                  <a:srgbClr val="2D9B2E"/>
                </a:solidFill>
                <a:latin typeface="Arial"/>
              </a:rPr>
              <a:t>FORMATION ET ACCOMPAGNEMENT</a:t>
            </a:r>
            <a:endParaRPr lang="fr-CH" sz="17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Partager l’Évangile avec les enfants, les familles, les jeunes, les adultes, ...</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Proposer des activités de développement personnel et communautaire.</a:t>
            </a:r>
            <a:endParaRPr lang="fr-CH" sz="1400" b="0" strike="noStrike" spc="-1">
              <a:solidFill>
                <a:srgbClr val="000000"/>
              </a:solidFill>
              <a:latin typeface="Arial"/>
            </a:endParaRPr>
          </a:p>
          <a:p>
            <a:pPr marL="343080" indent="-343080" defTabSz="457200">
              <a:lnSpc>
                <a:spcPct val="100000"/>
              </a:lnSpc>
              <a:spcBef>
                <a:spcPts val="281"/>
              </a:spcBef>
              <a:buSzPct val="100058"/>
              <a:buBlip>
                <a:blip r:embed="rId2"/>
              </a:buBlip>
              <a:tabLst>
                <a:tab pos="0" algn="l"/>
              </a:tabLst>
            </a:pPr>
            <a:r>
              <a:rPr lang="fr-CH" sz="1400" b="0" strike="noStrike" spc="-1">
                <a:solidFill>
                  <a:srgbClr val="1D56A3"/>
                </a:solidFill>
                <a:latin typeface="Arial"/>
              </a:rPr>
              <a:t>Accompagner groupes et personnes dans leur cheminement de vie et de foi.</a:t>
            </a:r>
            <a:endParaRPr lang="fr-CH" sz="1400" b="0" strike="noStrike" spc="-1">
              <a:solidFill>
                <a:srgbClr val="000000"/>
              </a:solidFill>
              <a:latin typeface="Arial"/>
            </a:endParaRPr>
          </a:p>
          <a:p>
            <a:pPr indent="0" defTabSz="457200">
              <a:lnSpc>
                <a:spcPct val="100000"/>
              </a:lnSpc>
              <a:spcBef>
                <a:spcPts val="281"/>
              </a:spcBef>
              <a:buNone/>
              <a:tabLst>
                <a:tab pos="0" algn="l"/>
              </a:tabLst>
            </a:pPr>
            <a:endParaRPr lang="fr-CH" sz="1400" b="0" strike="noStrike" spc="-1">
              <a:solidFill>
                <a:srgbClr val="000000"/>
              </a:solidFill>
              <a:latin typeface="Arial"/>
            </a:endParaRPr>
          </a:p>
        </p:txBody>
      </p:sp>
      <p:sp>
        <p:nvSpPr>
          <p:cNvPr id="109" name="PlaceHolder 3"/>
          <p:cNvSpPr>
            <a:spLocks noGrp="1"/>
          </p:cNvSpPr>
          <p:nvPr>
            <p:ph type="dt" idx="54"/>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10" name="PlaceHolder 4"/>
          <p:cNvSpPr>
            <a:spLocks noGrp="1"/>
          </p:cNvSpPr>
          <p:nvPr>
            <p:ph type="title"/>
          </p:nvPr>
        </p:nvSpPr>
        <p:spPr>
          <a:xfrm>
            <a:off x="2068560" y="884520"/>
            <a:ext cx="9510120" cy="1045080"/>
          </a:xfrm>
          <a:prstGeom prst="rect">
            <a:avLst/>
          </a:prstGeom>
          <a:noFill/>
          <a:ln w="0">
            <a:noFill/>
          </a:ln>
        </p:spPr>
        <p:txBody>
          <a:bodyPr lIns="91440" tIns="45720" rIns="91440" bIns="45720" anchor="ctr">
            <a:normAutofit/>
          </a:bodyPr>
          <a:lstStyle/>
          <a:p>
            <a:pPr indent="0" defTabSz="457200">
              <a:lnSpc>
                <a:spcPct val="100000"/>
              </a:lnSpc>
              <a:buNone/>
              <a:tabLst>
                <a:tab pos="0" algn="l"/>
              </a:tabLst>
            </a:pPr>
            <a:r>
              <a:rPr lang="fr-CH" sz="4400" b="1" strike="noStrike" spc="-1">
                <a:solidFill>
                  <a:srgbClr val="1D56A3"/>
                </a:solidFill>
                <a:latin typeface="Arial"/>
              </a:rPr>
              <a:t>4 domaines de la mission</a:t>
            </a:r>
            <a:endParaRPr lang="fr-CH" sz="4400" b="0" strike="noStrike" spc="-1">
              <a:solidFill>
                <a:srgbClr val="000000"/>
              </a:solidFill>
              <a:latin typeface="Arial"/>
            </a:endParaRPr>
          </a:p>
        </p:txBody>
      </p:sp>
      <p:sp>
        <p:nvSpPr>
          <p:cNvPr id="6" name="PlaceHolder 5"/>
          <p:cNvSpPr>
            <a:spLocks noGrp="1"/>
          </p:cNvSpPr>
          <p:nvPr>
            <p:ph type="ftr" idx="22"/>
          </p:nvPr>
        </p:nvSpPr>
        <p:spPr/>
        <p:txBody>
          <a:bodyPr/>
          <a:lstStyle/>
          <a:p>
            <a:r>
              <a:t>E29 - Présentation des scénarios</a:t>
            </a:r>
          </a:p>
        </p:txBody>
      </p:sp>
      <p:sp>
        <p:nvSpPr>
          <p:cNvPr id="7" name="PlaceHolder 6"/>
          <p:cNvSpPr>
            <a:spLocks noGrp="1"/>
          </p:cNvSpPr>
          <p:nvPr>
            <p:ph type="sldNum" idx="23"/>
          </p:nvPr>
        </p:nvSpPr>
        <p:spPr/>
        <p:txBody>
          <a:bodyPr/>
          <a:lstStyle/>
          <a:p>
            <a:fld id="{21A000C0-1809-49AA-A633-A2F5B7F33641}" type="slidenum">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dt" idx="55"/>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12" name="PlaceHolder 2"/>
          <p:cNvSpPr>
            <a:spLocks noGrp="1"/>
          </p:cNvSpPr>
          <p:nvPr>
            <p:ph/>
          </p:nvPr>
        </p:nvSpPr>
        <p:spPr>
          <a:xfrm>
            <a:off x="609480" y="1478880"/>
            <a:ext cx="11198160" cy="4061520"/>
          </a:xfrm>
          <a:prstGeom prst="rect">
            <a:avLst/>
          </a:prstGeom>
          <a:noFill/>
          <a:ln w="0">
            <a:noFill/>
          </a:ln>
        </p:spPr>
        <p:txBody>
          <a:bodyPr lIns="91440" tIns="45720" rIns="91440" bIns="45720" anchor="t">
            <a:normAutofit fontScale="93333" lnSpcReduction="20000"/>
          </a:bodyPr>
          <a:lstStyle/>
          <a:p>
            <a:pPr indent="0" defTabSz="457200">
              <a:lnSpc>
                <a:spcPct val="100000"/>
              </a:lnSpc>
              <a:spcBef>
                <a:spcPts val="601"/>
              </a:spcBef>
              <a:buNone/>
              <a:tabLst>
                <a:tab pos="0" algn="l"/>
              </a:tabLst>
            </a:pPr>
            <a:r>
              <a:rPr lang="fr-CH" sz="3000" b="1" i="1" strike="noStrike" spc="-1">
                <a:solidFill>
                  <a:srgbClr val="4CA53D"/>
                </a:solidFill>
                <a:latin typeface="Arial"/>
              </a:rPr>
              <a:t>25 À 30 PAROISSES</a:t>
            </a:r>
            <a:endParaRPr lang="fr-CH" sz="3000" b="0" strike="noStrike" spc="-1">
              <a:solidFill>
                <a:srgbClr val="000000"/>
              </a:solidFill>
              <a:latin typeface="Arial"/>
            </a:endParaRPr>
          </a:p>
          <a:p>
            <a:pPr indent="0" defTabSz="457200">
              <a:lnSpc>
                <a:spcPct val="100000"/>
              </a:lnSpc>
              <a:spcBef>
                <a:spcPts val="320"/>
              </a:spcBef>
              <a:buNone/>
              <a:tabLst>
                <a:tab pos="0" algn="l"/>
              </a:tabLst>
            </a:pPr>
            <a:r>
              <a:rPr lang="fr-CH" sz="2100" b="0" i="1" strike="noStrike" spc="-1">
                <a:solidFill>
                  <a:srgbClr val="0054A2"/>
                </a:solidFill>
                <a:latin typeface="Arial"/>
              </a:rPr>
              <a:t>Des communautés territoriales qui :</a:t>
            </a:r>
            <a:endParaRPr lang="fr-CH" sz="2100" b="0" strike="noStrike" spc="-1">
              <a:solidFill>
                <a:srgbClr val="000000"/>
              </a:solidFill>
              <a:latin typeface="Arial"/>
            </a:endParaRPr>
          </a:p>
          <a:p>
            <a:pPr indent="0" defTabSz="457200">
              <a:lnSpc>
                <a:spcPct val="100000"/>
              </a:lnSpc>
              <a:spcBef>
                <a:spcPts val="320"/>
              </a:spcBef>
              <a:buNone/>
              <a:tabLst>
                <a:tab pos="0" algn="l"/>
              </a:tabLst>
            </a:pPr>
            <a:endParaRPr lang="fr-CH" sz="2100" b="0" strike="noStrike" spc="-1">
              <a:solidFill>
                <a:srgbClr val="000000"/>
              </a:solidFill>
              <a:latin typeface="Arial"/>
            </a:endParaRPr>
          </a:p>
          <a:p>
            <a:pPr marL="343080" indent="-343080" defTabSz="457200">
              <a:lnSpc>
                <a:spcPct val="100000"/>
              </a:lnSpc>
              <a:spcBef>
                <a:spcPts val="340"/>
              </a:spcBef>
              <a:buSzPct val="100058"/>
              <a:buBlip>
                <a:blip r:embed="rId2"/>
              </a:buBlip>
              <a:tabLst>
                <a:tab pos="0" algn="l"/>
              </a:tabLst>
            </a:pPr>
            <a:r>
              <a:rPr lang="fr-CH" sz="2100" b="1" strike="noStrike" spc="-1">
                <a:solidFill>
                  <a:srgbClr val="0053A0"/>
                </a:solidFill>
                <a:latin typeface="Arial"/>
              </a:rPr>
              <a:t>Portent</a:t>
            </a:r>
            <a:r>
              <a:rPr lang="fr-CH" sz="2100" b="0" strike="noStrike" spc="-1">
                <a:solidFill>
                  <a:srgbClr val="0053A0"/>
                </a:solidFill>
                <a:latin typeface="Arial"/>
              </a:rPr>
              <a:t> les quatre domaines de la mission en synergie avec leurs pôles.</a:t>
            </a:r>
            <a:br>
              <a:rPr sz="2100"/>
            </a:br>
            <a:r>
              <a:rPr lang="fr-CH" sz="2100" b="0" strike="noStrike" spc="-1">
                <a:solidFill>
                  <a:srgbClr val="0053A0"/>
                </a:solidFill>
                <a:latin typeface="Arial"/>
              </a:rPr>
              <a:t> </a:t>
            </a:r>
            <a:endParaRPr lang="fr-CH" sz="2100" b="0" strike="noStrike" spc="-1">
              <a:solidFill>
                <a:srgbClr val="000000"/>
              </a:solidFill>
              <a:latin typeface="Arial"/>
            </a:endParaRPr>
          </a:p>
          <a:p>
            <a:pPr marL="343080" indent="-343080" defTabSz="457200">
              <a:lnSpc>
                <a:spcPct val="100000"/>
              </a:lnSpc>
              <a:spcBef>
                <a:spcPts val="340"/>
              </a:spcBef>
              <a:buSzPct val="100058"/>
              <a:buBlip>
                <a:blip r:embed="rId2"/>
              </a:buBlip>
              <a:tabLst>
                <a:tab pos="0" algn="l"/>
              </a:tabLst>
            </a:pPr>
            <a:r>
              <a:rPr lang="fr-CH" sz="2100" b="1" strike="noStrike" spc="-1">
                <a:solidFill>
                  <a:srgbClr val="0053A0"/>
                </a:solidFill>
                <a:latin typeface="Arial"/>
              </a:rPr>
              <a:t>Couvrent</a:t>
            </a:r>
            <a:r>
              <a:rPr lang="fr-CH" sz="2100" b="0" strike="noStrike" spc="-1">
                <a:solidFill>
                  <a:srgbClr val="0053A0"/>
                </a:solidFill>
                <a:latin typeface="Arial"/>
              </a:rPr>
              <a:t> l’ensemble du canton de Vaud en ajustant leur territoire et en restant proches de la population.</a:t>
            </a:r>
            <a:br>
              <a:rPr sz="2100"/>
            </a:br>
            <a:r>
              <a:rPr lang="fr-CH" sz="2100" b="0" strike="noStrike" spc="-1">
                <a:solidFill>
                  <a:srgbClr val="0053A0"/>
                </a:solidFill>
                <a:latin typeface="Arial"/>
              </a:rPr>
              <a:t> </a:t>
            </a:r>
            <a:endParaRPr lang="fr-CH" sz="2100" b="0" strike="noStrike" spc="-1">
              <a:solidFill>
                <a:srgbClr val="000000"/>
              </a:solidFill>
              <a:latin typeface="Arial"/>
            </a:endParaRPr>
          </a:p>
          <a:p>
            <a:pPr marL="343080" indent="-343080" defTabSz="457200">
              <a:lnSpc>
                <a:spcPct val="100000"/>
              </a:lnSpc>
              <a:spcBef>
                <a:spcPts val="340"/>
              </a:spcBef>
              <a:buSzPct val="100058"/>
              <a:buBlip>
                <a:blip r:embed="rId2"/>
              </a:buBlip>
              <a:tabLst>
                <a:tab pos="0" algn="l"/>
              </a:tabLst>
            </a:pPr>
            <a:r>
              <a:rPr lang="fr-CH" sz="2100" b="1" strike="noStrike" spc="-1">
                <a:solidFill>
                  <a:srgbClr val="0053A0"/>
                </a:solidFill>
                <a:latin typeface="Arial"/>
              </a:rPr>
              <a:t>Soutiennent</a:t>
            </a:r>
            <a:r>
              <a:rPr lang="fr-CH" sz="2100" b="0" strike="noStrike" spc="-1">
                <a:solidFill>
                  <a:srgbClr val="0053A0"/>
                </a:solidFill>
                <a:latin typeface="Arial"/>
              </a:rPr>
              <a:t> la vie communautaire et fortifient les liens de proximité.</a:t>
            </a:r>
            <a:br>
              <a:rPr sz="2100"/>
            </a:br>
            <a:r>
              <a:rPr lang="fr-CH" sz="2100" b="0" strike="noStrike" spc="-1">
                <a:solidFill>
                  <a:srgbClr val="0053A0"/>
                </a:solidFill>
                <a:latin typeface="Arial"/>
              </a:rPr>
              <a:t> </a:t>
            </a:r>
            <a:endParaRPr lang="fr-CH" sz="2100" b="0" strike="noStrike" spc="-1">
              <a:solidFill>
                <a:srgbClr val="000000"/>
              </a:solidFill>
              <a:latin typeface="Arial"/>
            </a:endParaRPr>
          </a:p>
          <a:p>
            <a:pPr marL="343080" indent="-343080" defTabSz="457200">
              <a:lnSpc>
                <a:spcPct val="100000"/>
              </a:lnSpc>
              <a:spcBef>
                <a:spcPts val="340"/>
              </a:spcBef>
              <a:buSzPct val="100058"/>
              <a:buBlip>
                <a:blip r:embed="rId2"/>
              </a:buBlip>
              <a:tabLst>
                <a:tab pos="0" algn="l"/>
              </a:tabLst>
            </a:pPr>
            <a:r>
              <a:rPr lang="fr-CH" sz="2100" b="1" strike="noStrike" spc="-1">
                <a:solidFill>
                  <a:srgbClr val="0053A0"/>
                </a:solidFill>
                <a:latin typeface="Arial"/>
              </a:rPr>
              <a:t>Collaborent</a:t>
            </a:r>
            <a:r>
              <a:rPr lang="fr-CH" sz="2100" b="0" strike="noStrike" spc="-1">
                <a:solidFill>
                  <a:srgbClr val="0053A0"/>
                </a:solidFill>
                <a:latin typeface="Arial"/>
              </a:rPr>
              <a:t> avec les acteurs locaux (communes, associations et sociétés locales,..).</a:t>
            </a:r>
            <a:endParaRPr lang="fr-CH" sz="2100" b="0" strike="noStrike" spc="-1">
              <a:solidFill>
                <a:srgbClr val="000000"/>
              </a:solidFill>
              <a:latin typeface="Arial"/>
            </a:endParaRPr>
          </a:p>
          <a:p>
            <a:pPr indent="0" defTabSz="457200">
              <a:lnSpc>
                <a:spcPct val="100000"/>
              </a:lnSpc>
              <a:spcBef>
                <a:spcPts val="340"/>
              </a:spcBef>
              <a:buNone/>
              <a:tabLst>
                <a:tab pos="0" algn="l"/>
              </a:tabLst>
            </a:pPr>
            <a:endParaRPr lang="fr-CH" sz="2100" b="0" strike="noStrike" spc="-1">
              <a:solidFill>
                <a:srgbClr val="000000"/>
              </a:solidFill>
              <a:latin typeface="Arial"/>
            </a:endParaRPr>
          </a:p>
          <a:p>
            <a:pPr marL="343080" indent="-343080" defTabSz="457200">
              <a:lnSpc>
                <a:spcPct val="100000"/>
              </a:lnSpc>
              <a:spcBef>
                <a:spcPts val="340"/>
              </a:spcBef>
              <a:buSzPct val="100058"/>
              <a:buBlip>
                <a:blip r:embed="rId2"/>
              </a:buBlip>
              <a:tabLst>
                <a:tab pos="0" algn="l"/>
              </a:tabLst>
            </a:pPr>
            <a:r>
              <a:rPr lang="fr-CH" sz="2100" b="1" strike="noStrike" spc="-1">
                <a:solidFill>
                  <a:srgbClr val="0053A0"/>
                </a:solidFill>
                <a:latin typeface="Arial"/>
              </a:rPr>
              <a:t>Accueillent</a:t>
            </a:r>
            <a:r>
              <a:rPr lang="fr-CH" sz="2100" b="0" strike="noStrike" spc="-1">
                <a:solidFill>
                  <a:srgbClr val="0053A0"/>
                </a:solidFill>
                <a:latin typeface="Arial"/>
              </a:rPr>
              <a:t>, </a:t>
            </a:r>
            <a:r>
              <a:rPr lang="fr-CH" sz="2100" b="1" strike="noStrike" spc="-1">
                <a:solidFill>
                  <a:srgbClr val="0053A0"/>
                </a:solidFill>
                <a:latin typeface="Arial"/>
              </a:rPr>
              <a:t>écoutent</a:t>
            </a:r>
            <a:r>
              <a:rPr lang="fr-CH" sz="2100" b="0" strike="noStrike" spc="-1">
                <a:solidFill>
                  <a:srgbClr val="0053A0"/>
                </a:solidFill>
                <a:latin typeface="Arial"/>
              </a:rPr>
              <a:t> et</a:t>
            </a:r>
            <a:r>
              <a:rPr lang="fr-CH" sz="2100" b="1" strike="noStrike" spc="-1">
                <a:solidFill>
                  <a:srgbClr val="0053A0"/>
                </a:solidFill>
                <a:latin typeface="Arial"/>
              </a:rPr>
              <a:t> accompagnent</a:t>
            </a:r>
            <a:r>
              <a:rPr lang="fr-CH" sz="2100" b="0" strike="noStrike" spc="-1">
                <a:solidFill>
                  <a:srgbClr val="0053A0"/>
                </a:solidFill>
                <a:latin typeface="Arial"/>
              </a:rPr>
              <a:t> chaque personne dans son parcours de vie et de foi.</a:t>
            </a:r>
            <a:endParaRPr lang="fr-CH" sz="2100" b="0" strike="noStrike" spc="-1">
              <a:solidFill>
                <a:srgbClr val="000000"/>
              </a:solidFill>
              <a:latin typeface="Arial"/>
            </a:endParaRPr>
          </a:p>
        </p:txBody>
      </p:sp>
      <p:sp>
        <p:nvSpPr>
          <p:cNvPr id="113" name="PlaceHolder 3"/>
          <p:cNvSpPr>
            <a:spLocks noGrp="1"/>
          </p:cNvSpPr>
          <p:nvPr>
            <p:ph type="title"/>
          </p:nvPr>
        </p:nvSpPr>
        <p:spPr>
          <a:xfrm>
            <a:off x="440280" y="208080"/>
            <a:ext cx="5203440" cy="10440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CH" sz="4000" b="1" i="1" strike="noStrike" spc="-1">
                <a:solidFill>
                  <a:srgbClr val="0054A2"/>
                </a:solidFill>
                <a:latin typeface="Arial"/>
              </a:rPr>
              <a:t>Notre Eglise en 2029</a:t>
            </a:r>
            <a:endParaRPr lang="fr-CH" sz="4000" b="0" strike="noStrike" spc="-1">
              <a:solidFill>
                <a:srgbClr val="000000"/>
              </a:solidFill>
              <a:latin typeface="Arial"/>
            </a:endParaRPr>
          </a:p>
        </p:txBody>
      </p:sp>
      <p:sp>
        <p:nvSpPr>
          <p:cNvPr id="5" name="PlaceHolder 4"/>
          <p:cNvSpPr>
            <a:spLocks noGrp="1"/>
          </p:cNvSpPr>
          <p:nvPr>
            <p:ph type="ftr" idx="13"/>
          </p:nvPr>
        </p:nvSpPr>
        <p:spPr/>
        <p:txBody>
          <a:bodyPr/>
          <a:lstStyle/>
          <a:p>
            <a:r>
              <a:t>E29 - Présentation des scénarios</a:t>
            </a:r>
          </a:p>
        </p:txBody>
      </p:sp>
      <p:sp>
        <p:nvSpPr>
          <p:cNvPr id="6" name="PlaceHolder 5"/>
          <p:cNvSpPr>
            <a:spLocks noGrp="1"/>
          </p:cNvSpPr>
          <p:nvPr>
            <p:ph type="sldNum" idx="14"/>
          </p:nvPr>
        </p:nvSpPr>
        <p:spPr/>
        <p:txBody>
          <a:bodyPr/>
          <a:lstStyle/>
          <a:p>
            <a:fld id="{516D8318-0764-4F6C-99A1-55BD3A71D428}" type="slidenum">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dt" idx="56"/>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15" name="PlaceHolder 2"/>
          <p:cNvSpPr>
            <a:spLocks noGrp="1"/>
          </p:cNvSpPr>
          <p:nvPr>
            <p:ph type="title"/>
          </p:nvPr>
        </p:nvSpPr>
        <p:spPr>
          <a:xfrm>
            <a:off x="440280" y="208080"/>
            <a:ext cx="5203440" cy="10440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CH" sz="4000" b="1" i="1" strike="noStrike" spc="-1">
                <a:solidFill>
                  <a:srgbClr val="0054A2"/>
                </a:solidFill>
                <a:latin typeface="Arial"/>
              </a:rPr>
              <a:t>Notre Eglise en 2029</a:t>
            </a:r>
            <a:endParaRPr lang="fr-CH" sz="4000" b="0" strike="noStrike" spc="-1">
              <a:solidFill>
                <a:srgbClr val="000000"/>
              </a:solidFill>
              <a:latin typeface="Arial"/>
            </a:endParaRPr>
          </a:p>
        </p:txBody>
      </p:sp>
      <p:sp>
        <p:nvSpPr>
          <p:cNvPr id="116" name="Espace réservé du contenu 1"/>
          <p:cNvSpPr/>
          <p:nvPr/>
        </p:nvSpPr>
        <p:spPr>
          <a:xfrm>
            <a:off x="687960" y="1255320"/>
            <a:ext cx="11138400" cy="493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2222"/>
          </a:bodyPr>
          <a:lstStyle/>
          <a:p>
            <a:pPr defTabSz="457200">
              <a:lnSpc>
                <a:spcPct val="100000"/>
              </a:lnSpc>
              <a:spcBef>
                <a:spcPts val="561"/>
              </a:spcBef>
              <a:tabLst>
                <a:tab pos="0" algn="l"/>
              </a:tabLst>
            </a:pPr>
            <a:r>
              <a:rPr lang="fr-CH" sz="2800" b="1" i="1" strike="noStrike" spc="-1">
                <a:solidFill>
                  <a:srgbClr val="4CA53D"/>
                </a:solidFill>
                <a:latin typeface="Arial"/>
              </a:rPr>
              <a:t>Ces nouvelles paroisses fédèrent des Pôles et des Communautés locales pour permettre l’accomplissement des quatre domaines de la mission:</a:t>
            </a:r>
            <a:endParaRPr lang="fr-CH" sz="2800" b="0" strike="noStrike" spc="-1">
              <a:solidFill>
                <a:srgbClr val="000000"/>
              </a:solidFill>
              <a:latin typeface="Arial"/>
            </a:endParaRPr>
          </a:p>
          <a:p>
            <a:pPr defTabSz="457200">
              <a:lnSpc>
                <a:spcPct val="100000"/>
              </a:lnSpc>
              <a:spcBef>
                <a:spcPts val="1199"/>
              </a:spcBef>
              <a:tabLst>
                <a:tab pos="0" algn="l"/>
              </a:tabLst>
            </a:pPr>
            <a:r>
              <a:rPr lang="fr-CH" sz="2800" b="1" i="1" strike="noStrike" spc="-1">
                <a:solidFill>
                  <a:srgbClr val="4CA53D"/>
                </a:solidFill>
                <a:latin typeface="Arial"/>
              </a:rPr>
              <a:t>- Les PÔLES </a:t>
            </a:r>
            <a:endParaRPr lang="fr-CH" sz="2800" b="0" strike="noStrike" spc="-1">
              <a:solidFill>
                <a:srgbClr val="000000"/>
              </a:solidFill>
              <a:latin typeface="Arial"/>
            </a:endParaRPr>
          </a:p>
          <a:p>
            <a:pPr defTabSz="457200">
              <a:lnSpc>
                <a:spcPct val="100000"/>
              </a:lnSpc>
              <a:spcBef>
                <a:spcPts val="281"/>
              </a:spcBef>
              <a:tabLst>
                <a:tab pos="0" algn="l"/>
              </a:tabLst>
            </a:pPr>
            <a:r>
              <a:rPr lang="fr-CH" sz="2000" b="1" i="1" strike="noStrike" spc="-1">
                <a:solidFill>
                  <a:srgbClr val="0054A2"/>
                </a:solidFill>
                <a:latin typeface="Arial"/>
              </a:rPr>
              <a:t>Des espaces communautaires qui</a:t>
            </a:r>
            <a:r>
              <a:rPr lang="fr-CH" sz="2000" b="0" i="1" strike="noStrike" spc="-1">
                <a:solidFill>
                  <a:srgbClr val="0054A2"/>
                </a:solidFill>
                <a:latin typeface="Arial"/>
              </a:rPr>
              <a:t> :</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Rassemblent</a:t>
            </a:r>
            <a:r>
              <a:rPr lang="fr-CH" sz="2000" b="0" strike="noStrike" spc="-1">
                <a:solidFill>
                  <a:srgbClr val="0053A0"/>
                </a:solidFill>
                <a:latin typeface="Arial"/>
              </a:rPr>
              <a:t> des personnes en lien avec une mission spécifique, en proposant des activités.</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Diversifient</a:t>
            </a:r>
            <a:r>
              <a:rPr lang="fr-CH" sz="2000" b="0" strike="noStrike" spc="-1">
                <a:solidFill>
                  <a:srgbClr val="0053A0"/>
                </a:solidFill>
                <a:latin typeface="Arial"/>
              </a:rPr>
              <a:t> les accès à l’Évangile en réponse aux besoins spirituels.</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Fonctionnent de manière indépendante </a:t>
            </a:r>
            <a:r>
              <a:rPr lang="fr-CH" sz="2000" b="0" strike="noStrike" spc="-1">
                <a:solidFill>
                  <a:srgbClr val="0053A0"/>
                </a:solidFill>
                <a:latin typeface="Arial"/>
              </a:rPr>
              <a:t>avec des équipes engagées.</a:t>
            </a:r>
            <a:endParaRPr lang="fr-CH" sz="2000" b="0" strike="noStrike" spc="-1">
              <a:solidFill>
                <a:srgbClr val="000000"/>
              </a:solidFill>
              <a:latin typeface="Arial"/>
            </a:endParaRPr>
          </a:p>
          <a:p>
            <a:pPr defTabSz="457200">
              <a:lnSpc>
                <a:spcPct val="100000"/>
              </a:lnSpc>
              <a:spcBef>
                <a:spcPts val="281"/>
              </a:spcBef>
              <a:tabLst>
                <a:tab pos="0" algn="l"/>
              </a:tabLst>
            </a:pPr>
            <a:endParaRPr lang="fr-CH" sz="1400" b="0" strike="noStrike" spc="-1">
              <a:solidFill>
                <a:srgbClr val="000000"/>
              </a:solidFill>
              <a:latin typeface="Arial"/>
            </a:endParaRPr>
          </a:p>
          <a:p>
            <a:pPr defTabSz="457200">
              <a:lnSpc>
                <a:spcPct val="100000"/>
              </a:lnSpc>
              <a:spcBef>
                <a:spcPts val="561"/>
              </a:spcBef>
              <a:tabLst>
                <a:tab pos="0" algn="l"/>
              </a:tabLst>
            </a:pPr>
            <a:r>
              <a:rPr lang="fr-CH" sz="2800" b="1" i="1" strike="noStrike" spc="-1">
                <a:solidFill>
                  <a:srgbClr val="4CA53D"/>
                </a:solidFill>
                <a:latin typeface="Arial"/>
              </a:rPr>
              <a:t>- Les PAROISSES </a:t>
            </a:r>
            <a:endParaRPr lang="fr-CH" sz="2800" b="0" strike="noStrike" spc="-1">
              <a:solidFill>
                <a:srgbClr val="000000"/>
              </a:solidFill>
              <a:latin typeface="Arial"/>
            </a:endParaRPr>
          </a:p>
          <a:p>
            <a:pPr defTabSz="457200">
              <a:lnSpc>
                <a:spcPct val="100000"/>
              </a:lnSpc>
              <a:spcBef>
                <a:spcPts val="281"/>
              </a:spcBef>
              <a:tabLst>
                <a:tab pos="0" algn="l"/>
              </a:tabLst>
            </a:pPr>
            <a:r>
              <a:rPr lang="fr-CH" sz="2000" b="1" i="1" strike="noStrike" spc="-1">
                <a:solidFill>
                  <a:srgbClr val="0054A2"/>
                </a:solidFill>
                <a:latin typeface="Arial"/>
              </a:rPr>
              <a:t>Des lieux d’Eglise qui </a:t>
            </a:r>
            <a:r>
              <a:rPr lang="fr-CH" sz="2000" b="0" i="1" strike="noStrike" spc="-1">
                <a:solidFill>
                  <a:srgbClr val="0054A2"/>
                </a:solidFill>
                <a:latin typeface="Arial"/>
              </a:rPr>
              <a:t>:</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Rassemblent</a:t>
            </a:r>
            <a:r>
              <a:rPr lang="fr-CH" sz="2000" b="0" strike="noStrike" spc="-1">
                <a:solidFill>
                  <a:srgbClr val="0053A0"/>
                </a:solidFill>
                <a:latin typeface="Arial"/>
              </a:rPr>
              <a:t> des personnes en lien avec un cadre géographique</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Proposent des célébrations et des cultes réguliers</a:t>
            </a:r>
            <a:endParaRPr lang="fr-CH" sz="2000" b="0" strike="noStrike" spc="-1">
              <a:solidFill>
                <a:srgbClr val="000000"/>
              </a:solidFill>
              <a:latin typeface="Arial"/>
            </a:endParaRPr>
          </a:p>
          <a:p>
            <a:pPr marL="343080" indent="-343080" defTabSz="457200">
              <a:lnSpc>
                <a:spcPct val="100000"/>
              </a:lnSpc>
              <a:spcBef>
                <a:spcPts val="281"/>
              </a:spcBef>
              <a:buSzPct val="100000"/>
              <a:buBlip>
                <a:blip r:embed="rId2"/>
              </a:buBlip>
              <a:tabLst>
                <a:tab pos="0" algn="l"/>
              </a:tabLst>
            </a:pPr>
            <a:r>
              <a:rPr lang="fr-CH" sz="2000" b="1" strike="noStrike" spc="-1">
                <a:solidFill>
                  <a:srgbClr val="0053A0"/>
                </a:solidFill>
                <a:latin typeface="Arial"/>
              </a:rPr>
              <a:t>Répondent aux demandes d’actes ecclésiastiques </a:t>
            </a:r>
            <a:r>
              <a:rPr lang="fr-CH" sz="2000" b="0" strike="noStrike" spc="-1">
                <a:solidFill>
                  <a:srgbClr val="0053A0"/>
                </a:solidFill>
                <a:latin typeface="Arial"/>
              </a:rPr>
              <a:t>(baptêmes, mariages, enterrements)</a:t>
            </a:r>
            <a:endParaRPr lang="fr-CH" sz="2000" b="0" strike="noStrike" spc="-1">
              <a:solidFill>
                <a:srgbClr val="000000"/>
              </a:solidFill>
              <a:latin typeface="Arial"/>
            </a:endParaRPr>
          </a:p>
          <a:p>
            <a:pPr marL="343080" indent="-343080" defTabSz="457200">
              <a:lnSpc>
                <a:spcPct val="100000"/>
              </a:lnSpc>
              <a:spcBef>
                <a:spcPts val="561"/>
              </a:spcBef>
              <a:buSzPct val="100058"/>
              <a:buBlip>
                <a:blip r:embed="rId3"/>
              </a:buBlip>
              <a:tabLst>
                <a:tab pos="0" algn="l"/>
              </a:tabLst>
            </a:pPr>
            <a:r>
              <a:rPr lang="fr-CH" sz="2800" b="1" i="1" strike="noStrike" spc="-1">
                <a:solidFill>
                  <a:srgbClr val="4CA53D"/>
                </a:solidFill>
                <a:latin typeface="Arial"/>
              </a:rPr>
              <a:t>Elles auront toujours une structure administrative : un CP, une AP, une représentation laïque au Synode.</a:t>
            </a:r>
            <a:endParaRPr lang="fr-CH" sz="2800" b="0" strike="noStrike" spc="-1">
              <a:solidFill>
                <a:srgbClr val="000000"/>
              </a:solidFill>
              <a:latin typeface="Arial"/>
            </a:endParaRPr>
          </a:p>
          <a:p>
            <a:pPr defTabSz="457200">
              <a:lnSpc>
                <a:spcPct val="100000"/>
              </a:lnSpc>
              <a:spcBef>
                <a:spcPts val="561"/>
              </a:spcBef>
              <a:tabLst>
                <a:tab pos="0" algn="l"/>
              </a:tabLst>
            </a:pPr>
            <a:endParaRPr lang="fr-CH" sz="2800" b="0" strike="noStrike" spc="-1">
              <a:solidFill>
                <a:srgbClr val="000000"/>
              </a:solidFill>
              <a:latin typeface="Arial"/>
            </a:endParaRPr>
          </a:p>
        </p:txBody>
      </p:sp>
      <p:sp>
        <p:nvSpPr>
          <p:cNvPr id="4" name="PlaceHolder 3"/>
          <p:cNvSpPr>
            <a:spLocks noGrp="1"/>
          </p:cNvSpPr>
          <p:nvPr>
            <p:ph type="ftr" idx="13"/>
          </p:nvPr>
        </p:nvSpPr>
        <p:spPr/>
        <p:txBody>
          <a:bodyPr/>
          <a:lstStyle/>
          <a:p>
            <a:r>
              <a:t>E29 - Présentation des scénarios</a:t>
            </a:r>
          </a:p>
        </p:txBody>
      </p:sp>
      <p:sp>
        <p:nvSpPr>
          <p:cNvPr id="5" name="PlaceHolder 4"/>
          <p:cNvSpPr>
            <a:spLocks noGrp="1"/>
          </p:cNvSpPr>
          <p:nvPr>
            <p:ph type="sldNum" idx="14"/>
          </p:nvPr>
        </p:nvSpPr>
        <p:spPr/>
        <p:txBody>
          <a:bodyPr/>
          <a:lstStyle/>
          <a:p>
            <a:fld id="{68D36183-F357-49B4-9C0C-5B76C361A25A}" type="slidenum">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dt" idx="57"/>
          </p:nvPr>
        </p:nvSpPr>
        <p:spPr>
          <a:xfrm>
            <a:off x="2068560" y="6356520"/>
            <a:ext cx="1097640" cy="3614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CH" sz="1200" b="0" strike="noStrike" spc="-1">
                <a:solidFill>
                  <a:schemeClr val="dk1">
                    <a:tint val="75000"/>
                  </a:schemeClr>
                </a:solidFill>
                <a:latin typeface="Arial"/>
              </a:defRPr>
            </a:lvl1pPr>
          </a:lstStyle>
          <a:p>
            <a:pPr indent="0" defTabSz="914400">
              <a:lnSpc>
                <a:spcPct val="100000"/>
              </a:lnSpc>
              <a:buNone/>
              <a:tabLst>
                <a:tab pos="0" algn="l"/>
              </a:tabLst>
            </a:pPr>
            <a:r>
              <a:rPr lang="fr-CH" sz="1200" b="0" strike="noStrike" spc="-1">
                <a:solidFill>
                  <a:schemeClr val="dk1">
                    <a:tint val="75000"/>
                  </a:schemeClr>
                </a:solidFill>
                <a:latin typeface="Arial"/>
              </a:rPr>
              <a:t>11/2025</a:t>
            </a:r>
            <a:endParaRPr lang="fr-CH" sz="1200" b="0" strike="noStrike" spc="-1">
              <a:solidFill>
                <a:srgbClr val="000000"/>
              </a:solidFill>
              <a:latin typeface="Times New Roman"/>
            </a:endParaRPr>
          </a:p>
        </p:txBody>
      </p:sp>
      <p:sp>
        <p:nvSpPr>
          <p:cNvPr id="118" name="PlaceHolder 2"/>
          <p:cNvSpPr>
            <a:spLocks noGrp="1"/>
          </p:cNvSpPr>
          <p:nvPr>
            <p:ph type="title"/>
          </p:nvPr>
        </p:nvSpPr>
        <p:spPr>
          <a:xfrm>
            <a:off x="440280" y="208080"/>
            <a:ext cx="5203440" cy="1044000"/>
          </a:xfrm>
          <a:prstGeom prst="rect">
            <a:avLst/>
          </a:prstGeom>
          <a:noFill/>
          <a:ln w="0">
            <a:noFill/>
          </a:ln>
        </p:spPr>
        <p:txBody>
          <a:bodyPr lIns="91440" tIns="45720" rIns="91440" bIns="45720" anchor="ctr">
            <a:noAutofit/>
          </a:bodyPr>
          <a:lstStyle/>
          <a:p>
            <a:pPr indent="0" defTabSz="457200">
              <a:lnSpc>
                <a:spcPct val="100000"/>
              </a:lnSpc>
              <a:buNone/>
              <a:tabLst>
                <a:tab pos="0" algn="l"/>
              </a:tabLst>
            </a:pPr>
            <a:r>
              <a:rPr lang="fr-CH" sz="4000" b="1" i="1" strike="noStrike" spc="-1">
                <a:solidFill>
                  <a:srgbClr val="0054A2"/>
                </a:solidFill>
                <a:latin typeface="Arial"/>
              </a:rPr>
              <a:t>Notre Eglise en 2029</a:t>
            </a:r>
            <a:endParaRPr lang="fr-CH" sz="4000" b="0" strike="noStrike" spc="-1">
              <a:solidFill>
                <a:srgbClr val="000000"/>
              </a:solidFill>
              <a:latin typeface="Arial"/>
            </a:endParaRPr>
          </a:p>
        </p:txBody>
      </p:sp>
      <p:sp>
        <p:nvSpPr>
          <p:cNvPr id="119" name="Espace réservé du contenu 1"/>
          <p:cNvSpPr/>
          <p:nvPr/>
        </p:nvSpPr>
        <p:spPr>
          <a:xfrm>
            <a:off x="440280" y="1676520"/>
            <a:ext cx="11138400" cy="452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6666"/>
          </a:bodyPr>
          <a:lstStyle/>
          <a:p>
            <a:pPr defTabSz="457200">
              <a:lnSpc>
                <a:spcPct val="100000"/>
              </a:lnSpc>
              <a:spcBef>
                <a:spcPts val="561"/>
              </a:spcBef>
              <a:tabLst>
                <a:tab pos="0" algn="l"/>
              </a:tabLst>
            </a:pPr>
            <a:r>
              <a:rPr lang="fr-CH" sz="2800" b="1" i="1" strike="noStrike" cap="all" spc="-1">
                <a:solidFill>
                  <a:srgbClr val="4CA53D"/>
                </a:solidFill>
                <a:latin typeface="Arial"/>
              </a:rPr>
              <a:t>A l’échelle de l’église, il y a encore</a:t>
            </a:r>
            <a:r>
              <a:rPr lang="fr-CH" sz="2800" b="1" i="1" strike="noStrike" spc="-1">
                <a:solidFill>
                  <a:srgbClr val="4CA53D"/>
                </a:solidFill>
                <a:latin typeface="Arial"/>
              </a:rPr>
              <a:t> : </a:t>
            </a:r>
            <a:endParaRPr lang="fr-CH" sz="2800" b="0" strike="noStrike" spc="-1">
              <a:solidFill>
                <a:srgbClr val="000000"/>
              </a:solidFill>
              <a:latin typeface="Arial"/>
            </a:endParaRPr>
          </a:p>
          <a:p>
            <a:pPr defTabSz="457200">
              <a:lnSpc>
                <a:spcPct val="100000"/>
              </a:lnSpc>
              <a:spcBef>
                <a:spcPts val="281"/>
              </a:spcBef>
              <a:tabLst>
                <a:tab pos="0" algn="l"/>
              </a:tabLst>
            </a:pPr>
            <a:endParaRPr lang="fr-CH" sz="1400" b="0" strike="noStrike" spc="-1">
              <a:solidFill>
                <a:srgbClr val="000000"/>
              </a:solidFill>
              <a:latin typeface="Arial"/>
            </a:endParaRPr>
          </a:p>
          <a:p>
            <a:pPr defTabSz="457200">
              <a:lnSpc>
                <a:spcPct val="100000"/>
              </a:lnSpc>
              <a:spcBef>
                <a:spcPts val="561"/>
              </a:spcBef>
              <a:tabLst>
                <a:tab pos="0" algn="l"/>
              </a:tabLst>
            </a:pPr>
            <a:r>
              <a:rPr lang="fr-CH" sz="2800" b="1" i="1" strike="noStrike" spc="-1">
                <a:solidFill>
                  <a:srgbClr val="4CA53D"/>
                </a:solidFill>
                <a:latin typeface="Arial"/>
              </a:rPr>
              <a:t>DES MISSIONS COMMUNES</a:t>
            </a:r>
            <a:endParaRPr lang="fr-CH" sz="2800" b="0" strike="noStrike" spc="-1">
              <a:solidFill>
                <a:srgbClr val="000000"/>
              </a:solidFill>
              <a:latin typeface="Arial"/>
            </a:endParaRPr>
          </a:p>
          <a:p>
            <a:pPr marL="343080" indent="-343080" defTabSz="457200">
              <a:lnSpc>
                <a:spcPct val="100000"/>
              </a:lnSpc>
              <a:spcBef>
                <a:spcPts val="1199"/>
              </a:spcBef>
              <a:tabLst>
                <a:tab pos="0" algn="l"/>
              </a:tabLst>
            </a:pPr>
            <a:r>
              <a:rPr lang="fr-CH" sz="2200" b="0" strike="noStrike" spc="-1">
                <a:solidFill>
                  <a:srgbClr val="0053A0"/>
                </a:solidFill>
                <a:latin typeface="Arial"/>
              </a:rPr>
              <a:t>Des équipes œcuméniques au service de toutes et tous qui :</a:t>
            </a:r>
            <a:endParaRPr lang="fr-CH" sz="2200" b="0" strike="noStrike" spc="-1">
              <a:solidFill>
                <a:srgbClr val="000000"/>
              </a:solidFill>
              <a:latin typeface="Arial"/>
            </a:endParaRPr>
          </a:p>
          <a:p>
            <a:pPr marL="343080" indent="-343080" defTabSz="457200">
              <a:lnSpc>
                <a:spcPct val="100000"/>
              </a:lnSpc>
              <a:spcBef>
                <a:spcPts val="1199"/>
              </a:spcBef>
              <a:buSzPct val="100000"/>
              <a:buBlip>
                <a:blip r:embed="rId2"/>
              </a:buBlip>
              <a:tabLst>
                <a:tab pos="0" algn="l"/>
              </a:tabLst>
            </a:pPr>
            <a:r>
              <a:rPr lang="fr-CH" sz="2200" b="1" strike="noStrike" spc="-1">
                <a:solidFill>
                  <a:srgbClr val="0053A0"/>
                </a:solidFill>
                <a:latin typeface="Arial"/>
              </a:rPr>
              <a:t>Offrent</a:t>
            </a:r>
            <a:r>
              <a:rPr lang="fr-CH" sz="2200" b="0" strike="noStrike" spc="-1">
                <a:solidFill>
                  <a:srgbClr val="0053A0"/>
                </a:solidFill>
                <a:latin typeface="Arial"/>
              </a:rPr>
              <a:t> </a:t>
            </a:r>
            <a:r>
              <a:rPr lang="fr-CH" sz="2200" b="1" strike="noStrike" spc="-1">
                <a:solidFill>
                  <a:srgbClr val="0053A0"/>
                </a:solidFill>
                <a:latin typeface="Arial"/>
              </a:rPr>
              <a:t>une</a:t>
            </a:r>
            <a:r>
              <a:rPr lang="fr-CH" sz="2200" b="0" strike="noStrike" spc="-1">
                <a:solidFill>
                  <a:srgbClr val="0053A0"/>
                </a:solidFill>
                <a:latin typeface="Arial"/>
              </a:rPr>
              <a:t> </a:t>
            </a:r>
            <a:r>
              <a:rPr lang="fr-CH" sz="2200" b="1" strike="noStrike" spc="-1">
                <a:solidFill>
                  <a:srgbClr val="0053A0"/>
                </a:solidFill>
                <a:latin typeface="Arial"/>
              </a:rPr>
              <a:t>présence</a:t>
            </a:r>
            <a:r>
              <a:rPr lang="fr-CH" sz="2200" b="0" strike="noStrike" spc="-1">
                <a:solidFill>
                  <a:srgbClr val="0053A0"/>
                </a:solidFill>
                <a:latin typeface="Arial"/>
              </a:rPr>
              <a:t> au cœur même des lieux tel que hôpitaux, EMS, prisons, gymnases, hautes écoles, institutions spécialisées, centres fédéraux pour requérants d’asile...</a:t>
            </a:r>
            <a:endParaRPr lang="fr-CH" sz="2200" b="0" strike="noStrike" spc="-1">
              <a:solidFill>
                <a:srgbClr val="000000"/>
              </a:solidFill>
              <a:latin typeface="Arial"/>
            </a:endParaRPr>
          </a:p>
          <a:p>
            <a:pPr marL="343080" indent="-343080" defTabSz="457200">
              <a:lnSpc>
                <a:spcPct val="100000"/>
              </a:lnSpc>
              <a:spcBef>
                <a:spcPts val="1199"/>
              </a:spcBef>
              <a:buSzPct val="100000"/>
              <a:buBlip>
                <a:blip r:embed="rId2"/>
              </a:buBlip>
              <a:tabLst>
                <a:tab pos="0" algn="l"/>
              </a:tabLst>
            </a:pPr>
            <a:r>
              <a:rPr lang="fr-CH" sz="2200" b="1" strike="noStrike" spc="-1">
                <a:solidFill>
                  <a:srgbClr val="0053A0"/>
                </a:solidFill>
                <a:latin typeface="Arial"/>
              </a:rPr>
              <a:t>Interviennent</a:t>
            </a:r>
            <a:r>
              <a:rPr lang="fr-CH" sz="2200" b="0" strike="noStrike" spc="-1">
                <a:solidFill>
                  <a:srgbClr val="0053A0"/>
                </a:solidFill>
                <a:latin typeface="Arial"/>
              </a:rPr>
              <a:t> dans des situations particulières en lien avec la précarité, le monde du travail, le monde agricole, le soutien d’urgence, ...</a:t>
            </a:r>
            <a:endParaRPr lang="fr-CH" sz="2200" b="0" strike="noStrike" spc="-1">
              <a:solidFill>
                <a:srgbClr val="000000"/>
              </a:solidFill>
              <a:latin typeface="Arial"/>
            </a:endParaRPr>
          </a:p>
          <a:p>
            <a:pPr marL="343080" indent="-343080" defTabSz="457200">
              <a:lnSpc>
                <a:spcPct val="100000"/>
              </a:lnSpc>
              <a:spcBef>
                <a:spcPts val="1199"/>
              </a:spcBef>
              <a:buSzPct val="100000"/>
              <a:buBlip>
                <a:blip r:embed="rId2"/>
              </a:buBlip>
              <a:tabLst>
                <a:tab pos="0" algn="l"/>
              </a:tabLst>
            </a:pPr>
            <a:r>
              <a:rPr lang="fr-CH" sz="2200" b="1" strike="noStrike" spc="-1">
                <a:solidFill>
                  <a:srgbClr val="0053A0"/>
                </a:solidFill>
                <a:latin typeface="Arial"/>
              </a:rPr>
              <a:t>Collaborent</a:t>
            </a:r>
            <a:r>
              <a:rPr lang="fr-CH" sz="2200" b="0" strike="noStrike" spc="-1">
                <a:solidFill>
                  <a:srgbClr val="0053A0"/>
                </a:solidFill>
                <a:latin typeface="Arial"/>
              </a:rPr>
              <a:t> avec les institutions en lien avec les domaines spirituels, religieux, éthiques,...</a:t>
            </a:r>
            <a:endParaRPr lang="fr-CH" sz="2200" b="0" strike="noStrike" spc="-1">
              <a:solidFill>
                <a:srgbClr val="000000"/>
              </a:solidFill>
              <a:latin typeface="Arial"/>
            </a:endParaRPr>
          </a:p>
        </p:txBody>
      </p:sp>
      <p:sp>
        <p:nvSpPr>
          <p:cNvPr id="4" name="PlaceHolder 3"/>
          <p:cNvSpPr>
            <a:spLocks noGrp="1"/>
          </p:cNvSpPr>
          <p:nvPr>
            <p:ph type="ftr" idx="13"/>
          </p:nvPr>
        </p:nvSpPr>
        <p:spPr/>
        <p:txBody>
          <a:bodyPr/>
          <a:lstStyle/>
          <a:p>
            <a:r>
              <a:t>E29 - Présentation des scénarios</a:t>
            </a:r>
          </a:p>
        </p:txBody>
      </p:sp>
      <p:sp>
        <p:nvSpPr>
          <p:cNvPr id="5" name="PlaceHolder 4"/>
          <p:cNvSpPr>
            <a:spLocks noGrp="1"/>
          </p:cNvSpPr>
          <p:nvPr>
            <p:ph type="sldNum" idx="14"/>
          </p:nvPr>
        </p:nvSpPr>
        <p:spPr/>
        <p:txBody>
          <a:bodyPr/>
          <a:lstStyle/>
          <a:p>
            <a:fld id="{46860F4D-50CD-400F-8894-5D0F30C69102}" type="slidenum">
              <a:rPr/>
              <a:t>9</a:t>
            </a:fld>
            <a:endParaRPr/>
          </a:p>
        </p:txBody>
      </p:sp>
    </p:spTree>
  </p:cSld>
  <p:clrMapOvr>
    <a:masterClrMapping/>
  </p:clrMapOvr>
</p:sld>
</file>

<file path=ppt/theme/theme1.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1_Diaporama_EERV_9">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15983</TotalTime>
  <Words>1910</Words>
  <Application>Microsoft Office PowerPoint</Application>
  <PresentationFormat>Grand écran</PresentationFormat>
  <Paragraphs>360</Paragraphs>
  <Slides>40</Slides>
  <Notes>8</Notes>
  <HiddenSlides>0</HiddenSlides>
  <MMClips>0</MMClips>
  <ScaleCrop>false</ScaleCrop>
  <HeadingPairs>
    <vt:vector size="6" baseType="variant">
      <vt:variant>
        <vt:lpstr>Polices utilisées</vt:lpstr>
      </vt:variant>
      <vt:variant>
        <vt:i4>6</vt:i4>
      </vt:variant>
      <vt:variant>
        <vt:lpstr>Thème</vt:lpstr>
      </vt:variant>
      <vt:variant>
        <vt:i4>14</vt:i4>
      </vt:variant>
      <vt:variant>
        <vt:lpstr>Titres des diapositives</vt:lpstr>
      </vt:variant>
      <vt:variant>
        <vt:i4>40</vt:i4>
      </vt:variant>
    </vt:vector>
  </HeadingPairs>
  <TitlesOfParts>
    <vt:vector size="60" baseType="lpstr">
      <vt:lpstr>Aptos</vt:lpstr>
      <vt:lpstr>Arial</vt:lpstr>
      <vt:lpstr>Calibri</vt:lpstr>
      <vt:lpstr>Symbol</vt:lpstr>
      <vt:lpstr>Times New Roman</vt:lpstr>
      <vt:lpstr>Wingdings</vt:lpstr>
      <vt:lpstr>1_Diaporama_EERV_9</vt:lpstr>
      <vt:lpstr>1_Diaporama_EERV_9</vt:lpstr>
      <vt:lpstr>1_Diaporama_EERV_9</vt:lpstr>
      <vt:lpstr>1_Diaporama_EERV_9</vt:lpstr>
      <vt:lpstr>1_Diaporama_EERV_9</vt:lpstr>
      <vt:lpstr>1_Diaporama_EERV_9</vt:lpstr>
      <vt:lpstr>1_Diaporama_EERV_9</vt:lpstr>
      <vt:lpstr>1_Diaporama_EERV_9</vt:lpstr>
      <vt:lpstr>1_Diaporama_EERV_9</vt:lpstr>
      <vt:lpstr>1_Diaporama_EERV_9</vt:lpstr>
      <vt:lpstr>1_Diaporama_EERV_9</vt:lpstr>
      <vt:lpstr>1_Diaporama_EERV_9</vt:lpstr>
      <vt:lpstr>1_Diaporama_EERV_9</vt:lpstr>
      <vt:lpstr>Office Theme</vt:lpstr>
      <vt:lpstr>Présentation PowerPoint</vt:lpstr>
      <vt:lpstr>E29 - Présentation du scénario </vt:lpstr>
      <vt:lpstr>Ensemble bâtir l’Église</vt:lpstr>
      <vt:lpstr>Pourquoi Eglise 29 ? Nous voulons</vt:lpstr>
      <vt:lpstr>Réalité actuelle</vt:lpstr>
      <vt:lpstr>4 domaines de la mission</vt:lpstr>
      <vt:lpstr>Notre Eglise en 2029</vt:lpstr>
      <vt:lpstr>Notre Eglise en 2029</vt:lpstr>
      <vt:lpstr>Notre Eglise en 2029</vt:lpstr>
      <vt:lpstr>E29 - Présentation du scénario Paroisse de Lavaux</vt:lpstr>
      <vt:lpstr>Pourquoi un seul scénario ?  </vt:lpstr>
      <vt:lpstr>Présentation PowerPoint</vt:lpstr>
      <vt:lpstr>Pôles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E29 – Avis du groupe de pilotage </vt:lpstr>
      <vt:lpstr>Présentation PowerPoint</vt:lpstr>
      <vt:lpstr>Présentation PowerPoint</vt:lpstr>
      <vt:lpstr>Présentation PowerPoint</vt:lpstr>
      <vt:lpstr>Présentation PowerPoint</vt:lpstr>
      <vt:lpstr>Présentation PowerPoint</vt:lpstr>
      <vt:lpstr>E29 - Vote</vt:lpstr>
      <vt:lpstr>Bulletin</vt:lpstr>
      <vt:lpstr>Présentation PowerPoint</vt:lpstr>
      <vt:lpstr>Résultat des votes</vt:lpstr>
      <vt:lpstr>Vote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MERCI DE VOTRE PRESENCE BIENVENUE</dc:title>
  <dc:subject/>
  <dc:creator>Laurence Bohnenblust</dc:creator>
  <dc:description/>
  <cp:lastModifiedBy>Paroisse Belmont-Lutry</cp:lastModifiedBy>
  <cp:revision>171</cp:revision>
  <cp:lastPrinted>2025-11-03T08:55:00Z</cp:lastPrinted>
  <dcterms:created xsi:type="dcterms:W3CDTF">2024-09-11T13:05:36Z</dcterms:created>
  <dcterms:modified xsi:type="dcterms:W3CDTF">2026-02-19T12:05:41Z</dcterms:modified>
  <dc:language>fr-CH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Grand écran</vt:lpwstr>
  </property>
  <property fmtid="{D5CDD505-2E9C-101B-9397-08002B2CF9AE}" pid="4" name="Slides">
    <vt:i4>26</vt:i4>
  </property>
</Properties>
</file>