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B0549-71E3-4F4C-ABC1-7EEAF9DF4BA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7CB8B-8A01-495F-A16F-432CBD5661D9}">
      <dgm:prSet/>
      <dgm:spPr/>
      <dgm:t>
        <a:bodyPr/>
        <a:lstStyle/>
        <a:p>
          <a:r>
            <a:rPr lang="fr-FR" dirty="0"/>
            <a:t>Retour sur le burnout de Benjamin</a:t>
          </a:r>
          <a:endParaRPr lang="en-US" dirty="0"/>
        </a:p>
      </dgm:t>
    </dgm:pt>
    <dgm:pt modelId="{B69EE148-DAB8-494E-A156-8B20FC759463}" type="parTrans" cxnId="{705325F7-E82C-4BBA-BB9B-C7308C59D557}">
      <dgm:prSet/>
      <dgm:spPr/>
      <dgm:t>
        <a:bodyPr/>
        <a:lstStyle/>
        <a:p>
          <a:endParaRPr lang="en-US"/>
        </a:p>
      </dgm:t>
    </dgm:pt>
    <dgm:pt modelId="{2E079D0C-84FA-48A3-B3E0-852592E89095}" type="sibTrans" cxnId="{705325F7-E82C-4BBA-BB9B-C7308C59D557}">
      <dgm:prSet/>
      <dgm:spPr/>
      <dgm:t>
        <a:bodyPr/>
        <a:lstStyle/>
        <a:p>
          <a:endParaRPr lang="en-US"/>
        </a:p>
      </dgm:t>
    </dgm:pt>
    <dgm:pt modelId="{A19741FE-69D1-4243-B474-8DFA19B1ABB1}">
      <dgm:prSet/>
      <dgm:spPr/>
      <dgm:t>
        <a:bodyPr/>
        <a:lstStyle/>
        <a:p>
          <a:r>
            <a:rPr lang="fr-FR" dirty="0"/>
            <a:t>Annonce de Liliane et intérêt de la gouvernance partagé pour MLK</a:t>
          </a:r>
          <a:endParaRPr lang="en-US" dirty="0"/>
        </a:p>
      </dgm:t>
    </dgm:pt>
    <dgm:pt modelId="{08EB45A8-542C-4861-9766-14A7D9AAA769}" type="parTrans" cxnId="{579120E1-F6E9-44DD-83A1-4219C666F1F5}">
      <dgm:prSet/>
      <dgm:spPr/>
      <dgm:t>
        <a:bodyPr/>
        <a:lstStyle/>
        <a:p>
          <a:endParaRPr lang="en-US"/>
        </a:p>
      </dgm:t>
    </dgm:pt>
    <dgm:pt modelId="{CC03A3B1-4E54-403E-B32E-3E3B23A86D04}" type="sibTrans" cxnId="{579120E1-F6E9-44DD-83A1-4219C666F1F5}">
      <dgm:prSet/>
      <dgm:spPr/>
      <dgm:t>
        <a:bodyPr/>
        <a:lstStyle/>
        <a:p>
          <a:endParaRPr lang="en-US"/>
        </a:p>
      </dgm:t>
    </dgm:pt>
    <dgm:pt modelId="{36860B1B-CC59-491D-A4F1-F8C177B49B43}">
      <dgm:prSet/>
      <dgm:spPr/>
      <dgm:t>
        <a:bodyPr/>
        <a:lstStyle/>
        <a:p>
          <a:r>
            <a:rPr lang="fr-FR" dirty="0"/>
            <a:t>Kairos: temps particulier de construire « l’atelier » de l’Eglise: cercles et les besoins</a:t>
          </a:r>
          <a:endParaRPr lang="en-US" dirty="0"/>
        </a:p>
      </dgm:t>
    </dgm:pt>
    <dgm:pt modelId="{6AC3F67B-CD58-4F9D-BBF0-DFA255C8FB2B}" type="parTrans" cxnId="{721613D0-A06F-4D16-B180-9C2B994FDA6E}">
      <dgm:prSet/>
      <dgm:spPr/>
      <dgm:t>
        <a:bodyPr/>
        <a:lstStyle/>
        <a:p>
          <a:endParaRPr lang="en-US"/>
        </a:p>
      </dgm:t>
    </dgm:pt>
    <dgm:pt modelId="{2D6258C6-33BE-4CCE-999E-6457EE6FFBF3}" type="sibTrans" cxnId="{721613D0-A06F-4D16-B180-9C2B994FDA6E}">
      <dgm:prSet/>
      <dgm:spPr/>
      <dgm:t>
        <a:bodyPr/>
        <a:lstStyle/>
        <a:p>
          <a:endParaRPr lang="en-US"/>
        </a:p>
      </dgm:t>
    </dgm:pt>
    <dgm:pt modelId="{1DAB329F-FF14-4F05-A70B-3722C61505AF}">
      <dgm:prSet/>
      <dgm:spPr/>
      <dgm:t>
        <a:bodyPr/>
        <a:lstStyle/>
        <a:p>
          <a:r>
            <a:rPr lang="fr-FR" dirty="0"/>
            <a:t>Questions et partage (Laurence &amp; Claire): Quelles réactions ? d’autres cercles ? d’autres envies ? </a:t>
          </a:r>
          <a:endParaRPr lang="en-US" dirty="0"/>
        </a:p>
      </dgm:t>
    </dgm:pt>
    <dgm:pt modelId="{0D962064-E0CD-4B68-86F8-AD3094ABCD96}" type="parTrans" cxnId="{71793EF1-0BA8-463C-BD98-0EDE5E7AA6E3}">
      <dgm:prSet/>
      <dgm:spPr/>
      <dgm:t>
        <a:bodyPr/>
        <a:lstStyle/>
        <a:p>
          <a:endParaRPr lang="en-US"/>
        </a:p>
      </dgm:t>
    </dgm:pt>
    <dgm:pt modelId="{1F7D593A-0935-4C9B-BF7B-F639890A7D0D}" type="sibTrans" cxnId="{71793EF1-0BA8-463C-BD98-0EDE5E7AA6E3}">
      <dgm:prSet/>
      <dgm:spPr/>
      <dgm:t>
        <a:bodyPr/>
        <a:lstStyle/>
        <a:p>
          <a:endParaRPr lang="en-US"/>
        </a:p>
      </dgm:t>
    </dgm:pt>
    <dgm:pt modelId="{EF75C506-34A8-E948-B564-F75662293BA7}">
      <dgm:prSet/>
      <dgm:spPr/>
      <dgm:t>
        <a:bodyPr/>
        <a:lstStyle/>
        <a:p>
          <a:r>
            <a:rPr lang="en-US" dirty="0"/>
            <a:t>3 </a:t>
          </a:r>
          <a:r>
            <a:rPr lang="en-US" dirty="0" err="1"/>
            <a:t>événements</a:t>
          </a:r>
          <a:r>
            <a:rPr lang="en-US" dirty="0"/>
            <a:t> </a:t>
          </a:r>
          <a:r>
            <a:rPr lang="en-US" dirty="0" err="1"/>
            <a:t>marquants</a:t>
          </a:r>
          <a:r>
            <a:rPr lang="en-US" dirty="0"/>
            <a:t> de la </a:t>
          </a:r>
          <a:r>
            <a:rPr lang="en-US" dirty="0" err="1"/>
            <a:t>dernière</a:t>
          </a:r>
          <a:r>
            <a:rPr lang="en-US" dirty="0"/>
            <a:t> </a:t>
          </a:r>
          <a:r>
            <a:rPr lang="en-US" dirty="0" err="1"/>
            <a:t>année</a:t>
          </a:r>
          <a:endParaRPr lang="en-US" dirty="0"/>
        </a:p>
      </dgm:t>
    </dgm:pt>
    <dgm:pt modelId="{ED2E1E8A-F86B-3546-9AD2-C1CBD3AE206C}" type="parTrans" cxnId="{5DEA284E-820A-6C4A-93B0-841B779FDF94}">
      <dgm:prSet/>
      <dgm:spPr/>
    </dgm:pt>
    <dgm:pt modelId="{53AE0470-6336-B742-BB09-FC558492286B}" type="sibTrans" cxnId="{5DEA284E-820A-6C4A-93B0-841B779FDF94}">
      <dgm:prSet/>
      <dgm:spPr/>
      <dgm:t>
        <a:bodyPr/>
        <a:lstStyle/>
        <a:p>
          <a:endParaRPr lang="fr-FR"/>
        </a:p>
      </dgm:t>
    </dgm:pt>
    <dgm:pt modelId="{313764B2-38DB-BD48-A991-A6CFCA83DED7}" type="pres">
      <dgm:prSet presAssocID="{049B0549-71E3-4F4C-ABC1-7EEAF9DF4BAB}" presName="outerComposite" presStyleCnt="0">
        <dgm:presLayoutVars>
          <dgm:chMax val="5"/>
          <dgm:dir/>
          <dgm:resizeHandles val="exact"/>
        </dgm:presLayoutVars>
      </dgm:prSet>
      <dgm:spPr/>
    </dgm:pt>
    <dgm:pt modelId="{F4B4D549-1EA7-4F43-B082-6B762D5F7BF2}" type="pres">
      <dgm:prSet presAssocID="{049B0549-71E3-4F4C-ABC1-7EEAF9DF4BAB}" presName="dummyMaxCanvas" presStyleCnt="0">
        <dgm:presLayoutVars/>
      </dgm:prSet>
      <dgm:spPr/>
    </dgm:pt>
    <dgm:pt modelId="{9FE92E20-23D3-2B44-92C4-A40CF68C0732}" type="pres">
      <dgm:prSet presAssocID="{049B0549-71E3-4F4C-ABC1-7EEAF9DF4BAB}" presName="FiveNodes_1" presStyleLbl="node1" presStyleIdx="0" presStyleCnt="5">
        <dgm:presLayoutVars>
          <dgm:bulletEnabled val="1"/>
        </dgm:presLayoutVars>
      </dgm:prSet>
      <dgm:spPr/>
    </dgm:pt>
    <dgm:pt modelId="{6AFF0B8A-F2F3-E64D-9605-64B325D5FBB0}" type="pres">
      <dgm:prSet presAssocID="{049B0549-71E3-4F4C-ABC1-7EEAF9DF4BAB}" presName="FiveNodes_2" presStyleLbl="node1" presStyleIdx="1" presStyleCnt="5">
        <dgm:presLayoutVars>
          <dgm:bulletEnabled val="1"/>
        </dgm:presLayoutVars>
      </dgm:prSet>
      <dgm:spPr/>
    </dgm:pt>
    <dgm:pt modelId="{672E3E26-CCE9-BE4C-A2B4-16972E4FC860}" type="pres">
      <dgm:prSet presAssocID="{049B0549-71E3-4F4C-ABC1-7EEAF9DF4BAB}" presName="FiveNodes_3" presStyleLbl="node1" presStyleIdx="2" presStyleCnt="5">
        <dgm:presLayoutVars>
          <dgm:bulletEnabled val="1"/>
        </dgm:presLayoutVars>
      </dgm:prSet>
      <dgm:spPr/>
    </dgm:pt>
    <dgm:pt modelId="{842F33B6-0A96-A049-AEA7-F813BFAEFB24}" type="pres">
      <dgm:prSet presAssocID="{049B0549-71E3-4F4C-ABC1-7EEAF9DF4BAB}" presName="FiveNodes_4" presStyleLbl="node1" presStyleIdx="3" presStyleCnt="5">
        <dgm:presLayoutVars>
          <dgm:bulletEnabled val="1"/>
        </dgm:presLayoutVars>
      </dgm:prSet>
      <dgm:spPr/>
    </dgm:pt>
    <dgm:pt modelId="{6AA7BEE5-2E57-0043-9BBA-8F700573D982}" type="pres">
      <dgm:prSet presAssocID="{049B0549-71E3-4F4C-ABC1-7EEAF9DF4BAB}" presName="FiveNodes_5" presStyleLbl="node1" presStyleIdx="4" presStyleCnt="5">
        <dgm:presLayoutVars>
          <dgm:bulletEnabled val="1"/>
        </dgm:presLayoutVars>
      </dgm:prSet>
      <dgm:spPr/>
    </dgm:pt>
    <dgm:pt modelId="{FEA32155-811D-4043-8724-82340F48DF50}" type="pres">
      <dgm:prSet presAssocID="{049B0549-71E3-4F4C-ABC1-7EEAF9DF4BAB}" presName="FiveConn_1-2" presStyleLbl="fgAccFollowNode1" presStyleIdx="0" presStyleCnt="4">
        <dgm:presLayoutVars>
          <dgm:bulletEnabled val="1"/>
        </dgm:presLayoutVars>
      </dgm:prSet>
      <dgm:spPr/>
    </dgm:pt>
    <dgm:pt modelId="{7D00B11A-09AF-1B4F-8011-6E213E016978}" type="pres">
      <dgm:prSet presAssocID="{049B0549-71E3-4F4C-ABC1-7EEAF9DF4BAB}" presName="FiveConn_2-3" presStyleLbl="fgAccFollowNode1" presStyleIdx="1" presStyleCnt="4">
        <dgm:presLayoutVars>
          <dgm:bulletEnabled val="1"/>
        </dgm:presLayoutVars>
      </dgm:prSet>
      <dgm:spPr/>
    </dgm:pt>
    <dgm:pt modelId="{EB74AD29-C1E6-7842-9BB6-0E1C33954D83}" type="pres">
      <dgm:prSet presAssocID="{049B0549-71E3-4F4C-ABC1-7EEAF9DF4BAB}" presName="FiveConn_3-4" presStyleLbl="fgAccFollowNode1" presStyleIdx="2" presStyleCnt="4">
        <dgm:presLayoutVars>
          <dgm:bulletEnabled val="1"/>
        </dgm:presLayoutVars>
      </dgm:prSet>
      <dgm:spPr/>
    </dgm:pt>
    <dgm:pt modelId="{44043887-0398-B34B-B8CE-8508EE34CB8B}" type="pres">
      <dgm:prSet presAssocID="{049B0549-71E3-4F4C-ABC1-7EEAF9DF4BAB}" presName="FiveConn_4-5" presStyleLbl="fgAccFollowNode1" presStyleIdx="3" presStyleCnt="4">
        <dgm:presLayoutVars>
          <dgm:bulletEnabled val="1"/>
        </dgm:presLayoutVars>
      </dgm:prSet>
      <dgm:spPr/>
    </dgm:pt>
    <dgm:pt modelId="{D3E14E44-C02E-D848-A662-B8E599BAF8B2}" type="pres">
      <dgm:prSet presAssocID="{049B0549-71E3-4F4C-ABC1-7EEAF9DF4BAB}" presName="FiveNodes_1_text" presStyleLbl="node1" presStyleIdx="4" presStyleCnt="5">
        <dgm:presLayoutVars>
          <dgm:bulletEnabled val="1"/>
        </dgm:presLayoutVars>
      </dgm:prSet>
      <dgm:spPr/>
    </dgm:pt>
    <dgm:pt modelId="{DBA80634-CADC-EC4B-ADA8-2A7C0F1DECFF}" type="pres">
      <dgm:prSet presAssocID="{049B0549-71E3-4F4C-ABC1-7EEAF9DF4BAB}" presName="FiveNodes_2_text" presStyleLbl="node1" presStyleIdx="4" presStyleCnt="5">
        <dgm:presLayoutVars>
          <dgm:bulletEnabled val="1"/>
        </dgm:presLayoutVars>
      </dgm:prSet>
      <dgm:spPr/>
    </dgm:pt>
    <dgm:pt modelId="{C09ABA36-9055-D34D-B485-A267B8907277}" type="pres">
      <dgm:prSet presAssocID="{049B0549-71E3-4F4C-ABC1-7EEAF9DF4BAB}" presName="FiveNodes_3_text" presStyleLbl="node1" presStyleIdx="4" presStyleCnt="5">
        <dgm:presLayoutVars>
          <dgm:bulletEnabled val="1"/>
        </dgm:presLayoutVars>
      </dgm:prSet>
      <dgm:spPr/>
    </dgm:pt>
    <dgm:pt modelId="{5AB14FA2-0C8D-F94A-8FEA-930A154DB1FB}" type="pres">
      <dgm:prSet presAssocID="{049B0549-71E3-4F4C-ABC1-7EEAF9DF4BAB}" presName="FiveNodes_4_text" presStyleLbl="node1" presStyleIdx="4" presStyleCnt="5">
        <dgm:presLayoutVars>
          <dgm:bulletEnabled val="1"/>
        </dgm:presLayoutVars>
      </dgm:prSet>
      <dgm:spPr/>
    </dgm:pt>
    <dgm:pt modelId="{EB12EF74-0173-3C45-9267-5AF322F465D9}" type="pres">
      <dgm:prSet presAssocID="{049B0549-71E3-4F4C-ABC1-7EEAF9DF4BA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8CFF027-8C5A-AD46-B9BC-C4926E791132}" type="presOf" srcId="{EF75C506-34A8-E948-B564-F75662293BA7}" destId="{9FE92E20-23D3-2B44-92C4-A40CF68C0732}" srcOrd="0" destOrd="0" presId="urn:microsoft.com/office/officeart/2005/8/layout/vProcess5"/>
    <dgm:cxn modelId="{7178D028-3831-D346-B8F2-14FA24461CC9}" type="presOf" srcId="{2E079D0C-84FA-48A3-B3E0-852592E89095}" destId="{7D00B11A-09AF-1B4F-8011-6E213E016978}" srcOrd="0" destOrd="0" presId="urn:microsoft.com/office/officeart/2005/8/layout/vProcess5"/>
    <dgm:cxn modelId="{E1D08129-2449-3343-A7BA-11BFC6A4DB18}" type="presOf" srcId="{53AE0470-6336-B742-BB09-FC558492286B}" destId="{FEA32155-811D-4043-8724-82340F48DF50}" srcOrd="0" destOrd="0" presId="urn:microsoft.com/office/officeart/2005/8/layout/vProcess5"/>
    <dgm:cxn modelId="{A0FCEE2A-E468-AB46-92FF-465E4A4CAC8E}" type="presOf" srcId="{A19741FE-69D1-4243-B474-8DFA19B1ABB1}" destId="{C09ABA36-9055-D34D-B485-A267B8907277}" srcOrd="1" destOrd="0" presId="urn:microsoft.com/office/officeart/2005/8/layout/vProcess5"/>
    <dgm:cxn modelId="{5DEA284E-820A-6C4A-93B0-841B779FDF94}" srcId="{049B0549-71E3-4F4C-ABC1-7EEAF9DF4BAB}" destId="{EF75C506-34A8-E948-B564-F75662293BA7}" srcOrd="0" destOrd="0" parTransId="{ED2E1E8A-F86B-3546-9AD2-C1CBD3AE206C}" sibTransId="{53AE0470-6336-B742-BB09-FC558492286B}"/>
    <dgm:cxn modelId="{6BC5AB52-C912-7A44-BA56-FD66C4E2B6AB}" type="presOf" srcId="{36860B1B-CC59-491D-A4F1-F8C177B49B43}" destId="{842F33B6-0A96-A049-AEA7-F813BFAEFB24}" srcOrd="0" destOrd="0" presId="urn:microsoft.com/office/officeart/2005/8/layout/vProcess5"/>
    <dgm:cxn modelId="{5EFD575C-3D9A-BB4D-BAAD-268D10F439BD}" type="presOf" srcId="{1DAB329F-FF14-4F05-A70B-3722C61505AF}" destId="{6AA7BEE5-2E57-0043-9BBA-8F700573D982}" srcOrd="0" destOrd="0" presId="urn:microsoft.com/office/officeart/2005/8/layout/vProcess5"/>
    <dgm:cxn modelId="{C3699065-5044-8B46-A82B-7ACCE165D73E}" type="presOf" srcId="{C1C7CB8B-8A01-495F-A16F-432CBD5661D9}" destId="{DBA80634-CADC-EC4B-ADA8-2A7C0F1DECFF}" srcOrd="1" destOrd="0" presId="urn:microsoft.com/office/officeart/2005/8/layout/vProcess5"/>
    <dgm:cxn modelId="{E8AA8E7B-4923-2C47-9215-32FBF52F3128}" type="presOf" srcId="{36860B1B-CC59-491D-A4F1-F8C177B49B43}" destId="{5AB14FA2-0C8D-F94A-8FEA-930A154DB1FB}" srcOrd="1" destOrd="0" presId="urn:microsoft.com/office/officeart/2005/8/layout/vProcess5"/>
    <dgm:cxn modelId="{F351FB7C-BFDE-8B4D-89D8-915339A442CE}" type="presOf" srcId="{CC03A3B1-4E54-403E-B32E-3E3B23A86D04}" destId="{EB74AD29-C1E6-7842-9BB6-0E1C33954D83}" srcOrd="0" destOrd="0" presId="urn:microsoft.com/office/officeart/2005/8/layout/vProcess5"/>
    <dgm:cxn modelId="{7B8F7483-17DA-5347-9EB3-23E2195C01FC}" type="presOf" srcId="{2D6258C6-33BE-4CCE-999E-6457EE6FFBF3}" destId="{44043887-0398-B34B-B8CE-8508EE34CB8B}" srcOrd="0" destOrd="0" presId="urn:microsoft.com/office/officeart/2005/8/layout/vProcess5"/>
    <dgm:cxn modelId="{BB47E6A4-4B62-2647-9113-8FDF42CA0635}" type="presOf" srcId="{049B0549-71E3-4F4C-ABC1-7EEAF9DF4BAB}" destId="{313764B2-38DB-BD48-A991-A6CFCA83DED7}" srcOrd="0" destOrd="0" presId="urn:microsoft.com/office/officeart/2005/8/layout/vProcess5"/>
    <dgm:cxn modelId="{C6037AA6-2B64-2F45-8E4E-2F5F8FB61366}" type="presOf" srcId="{C1C7CB8B-8A01-495F-A16F-432CBD5661D9}" destId="{6AFF0B8A-F2F3-E64D-9605-64B325D5FBB0}" srcOrd="0" destOrd="0" presId="urn:microsoft.com/office/officeart/2005/8/layout/vProcess5"/>
    <dgm:cxn modelId="{D6FCFEAE-1A7D-314F-A9F5-09CA5D43B512}" type="presOf" srcId="{A19741FE-69D1-4243-B474-8DFA19B1ABB1}" destId="{672E3E26-CCE9-BE4C-A2B4-16972E4FC860}" srcOrd="0" destOrd="0" presId="urn:microsoft.com/office/officeart/2005/8/layout/vProcess5"/>
    <dgm:cxn modelId="{DBE28BB9-B664-C043-9120-E6BDE0B57A0C}" type="presOf" srcId="{1DAB329F-FF14-4F05-A70B-3722C61505AF}" destId="{EB12EF74-0173-3C45-9267-5AF322F465D9}" srcOrd="1" destOrd="0" presId="urn:microsoft.com/office/officeart/2005/8/layout/vProcess5"/>
    <dgm:cxn modelId="{530941C0-19F2-9E43-A437-AFE03A8637D1}" type="presOf" srcId="{EF75C506-34A8-E948-B564-F75662293BA7}" destId="{D3E14E44-C02E-D848-A662-B8E599BAF8B2}" srcOrd="1" destOrd="0" presId="urn:microsoft.com/office/officeart/2005/8/layout/vProcess5"/>
    <dgm:cxn modelId="{721613D0-A06F-4D16-B180-9C2B994FDA6E}" srcId="{049B0549-71E3-4F4C-ABC1-7EEAF9DF4BAB}" destId="{36860B1B-CC59-491D-A4F1-F8C177B49B43}" srcOrd="3" destOrd="0" parTransId="{6AC3F67B-CD58-4F9D-BBF0-DFA255C8FB2B}" sibTransId="{2D6258C6-33BE-4CCE-999E-6457EE6FFBF3}"/>
    <dgm:cxn modelId="{579120E1-F6E9-44DD-83A1-4219C666F1F5}" srcId="{049B0549-71E3-4F4C-ABC1-7EEAF9DF4BAB}" destId="{A19741FE-69D1-4243-B474-8DFA19B1ABB1}" srcOrd="2" destOrd="0" parTransId="{08EB45A8-542C-4861-9766-14A7D9AAA769}" sibTransId="{CC03A3B1-4E54-403E-B32E-3E3B23A86D04}"/>
    <dgm:cxn modelId="{71793EF1-0BA8-463C-BD98-0EDE5E7AA6E3}" srcId="{049B0549-71E3-4F4C-ABC1-7EEAF9DF4BAB}" destId="{1DAB329F-FF14-4F05-A70B-3722C61505AF}" srcOrd="4" destOrd="0" parTransId="{0D962064-E0CD-4B68-86F8-AD3094ABCD96}" sibTransId="{1F7D593A-0935-4C9B-BF7B-F639890A7D0D}"/>
    <dgm:cxn modelId="{705325F7-E82C-4BBA-BB9B-C7308C59D557}" srcId="{049B0549-71E3-4F4C-ABC1-7EEAF9DF4BAB}" destId="{C1C7CB8B-8A01-495F-A16F-432CBD5661D9}" srcOrd="1" destOrd="0" parTransId="{B69EE148-DAB8-494E-A156-8B20FC759463}" sibTransId="{2E079D0C-84FA-48A3-B3E0-852592E89095}"/>
    <dgm:cxn modelId="{2CD9652C-8D70-F646-912B-021437BCC334}" type="presParOf" srcId="{313764B2-38DB-BD48-A991-A6CFCA83DED7}" destId="{F4B4D549-1EA7-4F43-B082-6B762D5F7BF2}" srcOrd="0" destOrd="0" presId="urn:microsoft.com/office/officeart/2005/8/layout/vProcess5"/>
    <dgm:cxn modelId="{A7C93774-C4D0-D446-A7D1-DB4EED16202E}" type="presParOf" srcId="{313764B2-38DB-BD48-A991-A6CFCA83DED7}" destId="{9FE92E20-23D3-2B44-92C4-A40CF68C0732}" srcOrd="1" destOrd="0" presId="urn:microsoft.com/office/officeart/2005/8/layout/vProcess5"/>
    <dgm:cxn modelId="{F48128FE-9B71-3E4A-8700-862F80C5869E}" type="presParOf" srcId="{313764B2-38DB-BD48-A991-A6CFCA83DED7}" destId="{6AFF0B8A-F2F3-E64D-9605-64B325D5FBB0}" srcOrd="2" destOrd="0" presId="urn:microsoft.com/office/officeart/2005/8/layout/vProcess5"/>
    <dgm:cxn modelId="{1BF63903-1DFD-4D4C-9C45-95F2746AC835}" type="presParOf" srcId="{313764B2-38DB-BD48-A991-A6CFCA83DED7}" destId="{672E3E26-CCE9-BE4C-A2B4-16972E4FC860}" srcOrd="3" destOrd="0" presId="urn:microsoft.com/office/officeart/2005/8/layout/vProcess5"/>
    <dgm:cxn modelId="{6438956C-EC3C-D240-A4A5-6F1DB593AC77}" type="presParOf" srcId="{313764B2-38DB-BD48-A991-A6CFCA83DED7}" destId="{842F33B6-0A96-A049-AEA7-F813BFAEFB24}" srcOrd="4" destOrd="0" presId="urn:microsoft.com/office/officeart/2005/8/layout/vProcess5"/>
    <dgm:cxn modelId="{D234A47F-3184-0940-9CBC-36FA95FE25DD}" type="presParOf" srcId="{313764B2-38DB-BD48-A991-A6CFCA83DED7}" destId="{6AA7BEE5-2E57-0043-9BBA-8F700573D982}" srcOrd="5" destOrd="0" presId="urn:microsoft.com/office/officeart/2005/8/layout/vProcess5"/>
    <dgm:cxn modelId="{74439E93-EB14-5343-8FB7-AD457D6469F8}" type="presParOf" srcId="{313764B2-38DB-BD48-A991-A6CFCA83DED7}" destId="{FEA32155-811D-4043-8724-82340F48DF50}" srcOrd="6" destOrd="0" presId="urn:microsoft.com/office/officeart/2005/8/layout/vProcess5"/>
    <dgm:cxn modelId="{A193A5BB-A2D7-BE47-BE1C-F06EA1548535}" type="presParOf" srcId="{313764B2-38DB-BD48-A991-A6CFCA83DED7}" destId="{7D00B11A-09AF-1B4F-8011-6E213E016978}" srcOrd="7" destOrd="0" presId="urn:microsoft.com/office/officeart/2005/8/layout/vProcess5"/>
    <dgm:cxn modelId="{E92759C0-444B-164C-8BD2-E96D4E2EB1E4}" type="presParOf" srcId="{313764B2-38DB-BD48-A991-A6CFCA83DED7}" destId="{EB74AD29-C1E6-7842-9BB6-0E1C33954D83}" srcOrd="8" destOrd="0" presId="urn:microsoft.com/office/officeart/2005/8/layout/vProcess5"/>
    <dgm:cxn modelId="{AAE96C37-CD3D-E14B-9421-A01E1EF40BF7}" type="presParOf" srcId="{313764B2-38DB-BD48-A991-A6CFCA83DED7}" destId="{44043887-0398-B34B-B8CE-8508EE34CB8B}" srcOrd="9" destOrd="0" presId="urn:microsoft.com/office/officeart/2005/8/layout/vProcess5"/>
    <dgm:cxn modelId="{FBAA4191-083D-834F-9E48-D928FD8F18FD}" type="presParOf" srcId="{313764B2-38DB-BD48-A991-A6CFCA83DED7}" destId="{D3E14E44-C02E-D848-A662-B8E599BAF8B2}" srcOrd="10" destOrd="0" presId="urn:microsoft.com/office/officeart/2005/8/layout/vProcess5"/>
    <dgm:cxn modelId="{B7D44F6A-F5FF-6041-821E-E5CCC43C4848}" type="presParOf" srcId="{313764B2-38DB-BD48-A991-A6CFCA83DED7}" destId="{DBA80634-CADC-EC4B-ADA8-2A7C0F1DECFF}" srcOrd="11" destOrd="0" presId="urn:microsoft.com/office/officeart/2005/8/layout/vProcess5"/>
    <dgm:cxn modelId="{25954F8D-C525-9946-9332-4BA3C2379408}" type="presParOf" srcId="{313764B2-38DB-BD48-A991-A6CFCA83DED7}" destId="{C09ABA36-9055-D34D-B485-A267B8907277}" srcOrd="12" destOrd="0" presId="urn:microsoft.com/office/officeart/2005/8/layout/vProcess5"/>
    <dgm:cxn modelId="{B76813CC-5A72-334C-A27A-4CD6B4636977}" type="presParOf" srcId="{313764B2-38DB-BD48-A991-A6CFCA83DED7}" destId="{5AB14FA2-0C8D-F94A-8FEA-930A154DB1FB}" srcOrd="13" destOrd="0" presId="urn:microsoft.com/office/officeart/2005/8/layout/vProcess5"/>
    <dgm:cxn modelId="{10227427-E987-004B-A03A-5E264B02183E}" type="presParOf" srcId="{313764B2-38DB-BD48-A991-A6CFCA83DED7}" destId="{EB12EF74-0173-3C45-9267-5AF322F465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9EB5A-B0DC-4778-B643-8DDAFF06130D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53DE08-EB39-4894-8BD5-8453B3CAE07A}">
      <dgm:prSet/>
      <dgm:spPr/>
      <dgm:t>
        <a:bodyPr/>
        <a:lstStyle/>
        <a:p>
          <a:r>
            <a:rPr lang="fr-CH"/>
            <a:t>50% MLK </a:t>
          </a:r>
          <a:endParaRPr lang="en-US"/>
        </a:p>
      </dgm:t>
    </dgm:pt>
    <dgm:pt modelId="{39FD1E39-7406-49B7-8088-5026AE6CDEF7}" type="parTrans" cxnId="{B22D4C2C-F4BC-4C17-B21C-74BF01480E94}">
      <dgm:prSet/>
      <dgm:spPr/>
      <dgm:t>
        <a:bodyPr/>
        <a:lstStyle/>
        <a:p>
          <a:endParaRPr lang="en-US"/>
        </a:p>
      </dgm:t>
    </dgm:pt>
    <dgm:pt modelId="{8FC3A7A0-FE7E-4913-A023-54BE55D5D728}" type="sibTrans" cxnId="{B22D4C2C-F4BC-4C17-B21C-74BF01480E94}">
      <dgm:prSet/>
      <dgm:spPr/>
      <dgm:t>
        <a:bodyPr/>
        <a:lstStyle/>
        <a:p>
          <a:endParaRPr lang="en-US"/>
        </a:p>
      </dgm:t>
    </dgm:pt>
    <dgm:pt modelId="{6CCA4572-BB5E-44A5-A84A-CEB5275B430E}">
      <dgm:prSet/>
      <dgm:spPr/>
      <dgm:t>
        <a:bodyPr/>
        <a:lstStyle/>
        <a:p>
          <a:r>
            <a:rPr lang="fr-CH"/>
            <a:t>50% MCO </a:t>
          </a:r>
          <a:endParaRPr lang="en-US"/>
        </a:p>
      </dgm:t>
    </dgm:pt>
    <dgm:pt modelId="{8DE9D9D5-D765-49F9-84C9-2A85DD5A9B55}" type="parTrans" cxnId="{005FCFCE-C525-43E1-BD4A-D1F73F2AE877}">
      <dgm:prSet/>
      <dgm:spPr/>
      <dgm:t>
        <a:bodyPr/>
        <a:lstStyle/>
        <a:p>
          <a:endParaRPr lang="en-US"/>
        </a:p>
      </dgm:t>
    </dgm:pt>
    <dgm:pt modelId="{6B97909C-A89F-4DBE-842E-A985479C26DD}" type="sibTrans" cxnId="{005FCFCE-C525-43E1-BD4A-D1F73F2AE877}">
      <dgm:prSet/>
      <dgm:spPr/>
      <dgm:t>
        <a:bodyPr/>
        <a:lstStyle/>
        <a:p>
          <a:endParaRPr lang="en-US"/>
        </a:p>
      </dgm:t>
    </dgm:pt>
    <dgm:pt modelId="{158BED5E-7336-F84B-95B0-B0780308C629}" type="pres">
      <dgm:prSet presAssocID="{4D09EB5A-B0DC-4778-B643-8DDAFF06130D}" presName="linear" presStyleCnt="0">
        <dgm:presLayoutVars>
          <dgm:dir/>
          <dgm:animLvl val="lvl"/>
          <dgm:resizeHandles val="exact"/>
        </dgm:presLayoutVars>
      </dgm:prSet>
      <dgm:spPr/>
    </dgm:pt>
    <dgm:pt modelId="{7A4F45A4-64A5-BF4E-AD32-04576DFBB9E1}" type="pres">
      <dgm:prSet presAssocID="{1353DE08-EB39-4894-8BD5-8453B3CAE07A}" presName="parentLin" presStyleCnt="0"/>
      <dgm:spPr/>
    </dgm:pt>
    <dgm:pt modelId="{210BD486-C682-804A-8B93-4145D231EE9E}" type="pres">
      <dgm:prSet presAssocID="{1353DE08-EB39-4894-8BD5-8453B3CAE07A}" presName="parentLeftMargin" presStyleLbl="node1" presStyleIdx="0" presStyleCnt="2"/>
      <dgm:spPr/>
    </dgm:pt>
    <dgm:pt modelId="{763B0EBA-C3C5-A74D-A7ED-B4556B6CA0A5}" type="pres">
      <dgm:prSet presAssocID="{1353DE08-EB39-4894-8BD5-8453B3CAE0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B432EE-D3F0-B04C-A267-FCFBDB959C11}" type="pres">
      <dgm:prSet presAssocID="{1353DE08-EB39-4894-8BD5-8453B3CAE07A}" presName="negativeSpace" presStyleCnt="0"/>
      <dgm:spPr/>
    </dgm:pt>
    <dgm:pt modelId="{2FB30C4E-8301-D140-B347-8AE4AEEC101B}" type="pres">
      <dgm:prSet presAssocID="{1353DE08-EB39-4894-8BD5-8453B3CAE07A}" presName="childText" presStyleLbl="conFgAcc1" presStyleIdx="0" presStyleCnt="2">
        <dgm:presLayoutVars>
          <dgm:bulletEnabled val="1"/>
        </dgm:presLayoutVars>
      </dgm:prSet>
      <dgm:spPr/>
    </dgm:pt>
    <dgm:pt modelId="{ED74E0A8-6BC2-3646-915B-5A448D55FF8E}" type="pres">
      <dgm:prSet presAssocID="{8FC3A7A0-FE7E-4913-A023-54BE55D5D728}" presName="spaceBetweenRectangles" presStyleCnt="0"/>
      <dgm:spPr/>
    </dgm:pt>
    <dgm:pt modelId="{A355F584-E1D4-D349-94A6-0E931C146310}" type="pres">
      <dgm:prSet presAssocID="{6CCA4572-BB5E-44A5-A84A-CEB5275B430E}" presName="parentLin" presStyleCnt="0"/>
      <dgm:spPr/>
    </dgm:pt>
    <dgm:pt modelId="{E7751F96-ACFB-4D4B-A75F-C09072DD121D}" type="pres">
      <dgm:prSet presAssocID="{6CCA4572-BB5E-44A5-A84A-CEB5275B430E}" presName="parentLeftMargin" presStyleLbl="node1" presStyleIdx="0" presStyleCnt="2"/>
      <dgm:spPr/>
    </dgm:pt>
    <dgm:pt modelId="{8BCC0A6F-8672-7141-BDD6-A5015FA2FC5F}" type="pres">
      <dgm:prSet presAssocID="{6CCA4572-BB5E-44A5-A84A-CEB5275B43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ACFA32-0B12-E94A-B4D7-214653979EA4}" type="pres">
      <dgm:prSet presAssocID="{6CCA4572-BB5E-44A5-A84A-CEB5275B430E}" presName="negativeSpace" presStyleCnt="0"/>
      <dgm:spPr/>
    </dgm:pt>
    <dgm:pt modelId="{749C3B53-47EE-934B-B75C-D81E0C55ECC5}" type="pres">
      <dgm:prSet presAssocID="{6CCA4572-BB5E-44A5-A84A-CEB5275B43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2D4C2C-F4BC-4C17-B21C-74BF01480E94}" srcId="{4D09EB5A-B0DC-4778-B643-8DDAFF06130D}" destId="{1353DE08-EB39-4894-8BD5-8453B3CAE07A}" srcOrd="0" destOrd="0" parTransId="{39FD1E39-7406-49B7-8088-5026AE6CDEF7}" sibTransId="{8FC3A7A0-FE7E-4913-A023-54BE55D5D728}"/>
    <dgm:cxn modelId="{251CD68E-7B08-3948-A60C-480DDD581DE5}" type="presOf" srcId="{1353DE08-EB39-4894-8BD5-8453B3CAE07A}" destId="{210BD486-C682-804A-8B93-4145D231EE9E}" srcOrd="0" destOrd="0" presId="urn:microsoft.com/office/officeart/2005/8/layout/list1"/>
    <dgm:cxn modelId="{FD9DFDA2-BF5E-D04F-83FE-1713CDA643F8}" type="presOf" srcId="{6CCA4572-BB5E-44A5-A84A-CEB5275B430E}" destId="{E7751F96-ACFB-4D4B-A75F-C09072DD121D}" srcOrd="0" destOrd="0" presId="urn:microsoft.com/office/officeart/2005/8/layout/list1"/>
    <dgm:cxn modelId="{285ADEBF-0953-7C43-A31C-E56588B68DA4}" type="presOf" srcId="{4D09EB5A-B0DC-4778-B643-8DDAFF06130D}" destId="{158BED5E-7336-F84B-95B0-B0780308C629}" srcOrd="0" destOrd="0" presId="urn:microsoft.com/office/officeart/2005/8/layout/list1"/>
    <dgm:cxn modelId="{005FCFCE-C525-43E1-BD4A-D1F73F2AE877}" srcId="{4D09EB5A-B0DC-4778-B643-8DDAFF06130D}" destId="{6CCA4572-BB5E-44A5-A84A-CEB5275B430E}" srcOrd="1" destOrd="0" parTransId="{8DE9D9D5-D765-49F9-84C9-2A85DD5A9B55}" sibTransId="{6B97909C-A89F-4DBE-842E-A985479C26DD}"/>
    <dgm:cxn modelId="{182271D8-2C86-0143-9736-A4C6CC68B145}" type="presOf" srcId="{6CCA4572-BB5E-44A5-A84A-CEB5275B430E}" destId="{8BCC0A6F-8672-7141-BDD6-A5015FA2FC5F}" srcOrd="1" destOrd="0" presId="urn:microsoft.com/office/officeart/2005/8/layout/list1"/>
    <dgm:cxn modelId="{787D8FDC-79F8-894B-858D-7C41C123521E}" type="presOf" srcId="{1353DE08-EB39-4894-8BD5-8453B3CAE07A}" destId="{763B0EBA-C3C5-A74D-A7ED-B4556B6CA0A5}" srcOrd="1" destOrd="0" presId="urn:microsoft.com/office/officeart/2005/8/layout/list1"/>
    <dgm:cxn modelId="{AC4A6A73-F2DA-D443-8FDC-7BD9EEED9EA4}" type="presParOf" srcId="{158BED5E-7336-F84B-95B0-B0780308C629}" destId="{7A4F45A4-64A5-BF4E-AD32-04576DFBB9E1}" srcOrd="0" destOrd="0" presId="urn:microsoft.com/office/officeart/2005/8/layout/list1"/>
    <dgm:cxn modelId="{42809FCC-22FF-EE44-A87B-930B11ABFC08}" type="presParOf" srcId="{7A4F45A4-64A5-BF4E-AD32-04576DFBB9E1}" destId="{210BD486-C682-804A-8B93-4145D231EE9E}" srcOrd="0" destOrd="0" presId="urn:microsoft.com/office/officeart/2005/8/layout/list1"/>
    <dgm:cxn modelId="{17662AD7-0FE5-FA48-A1A2-42EBFA245284}" type="presParOf" srcId="{7A4F45A4-64A5-BF4E-AD32-04576DFBB9E1}" destId="{763B0EBA-C3C5-A74D-A7ED-B4556B6CA0A5}" srcOrd="1" destOrd="0" presId="urn:microsoft.com/office/officeart/2005/8/layout/list1"/>
    <dgm:cxn modelId="{57EC5716-872D-7D4F-9A6C-94DEE5DC918E}" type="presParOf" srcId="{158BED5E-7336-F84B-95B0-B0780308C629}" destId="{9CB432EE-D3F0-B04C-A267-FCFBDB959C11}" srcOrd="1" destOrd="0" presId="urn:microsoft.com/office/officeart/2005/8/layout/list1"/>
    <dgm:cxn modelId="{06B973E6-FB6A-9A47-85DC-CF19CF619430}" type="presParOf" srcId="{158BED5E-7336-F84B-95B0-B0780308C629}" destId="{2FB30C4E-8301-D140-B347-8AE4AEEC101B}" srcOrd="2" destOrd="0" presId="urn:microsoft.com/office/officeart/2005/8/layout/list1"/>
    <dgm:cxn modelId="{3E1813A2-5FDD-A645-B8E0-452AD221E5C7}" type="presParOf" srcId="{158BED5E-7336-F84B-95B0-B0780308C629}" destId="{ED74E0A8-6BC2-3646-915B-5A448D55FF8E}" srcOrd="3" destOrd="0" presId="urn:microsoft.com/office/officeart/2005/8/layout/list1"/>
    <dgm:cxn modelId="{2F5DAAFD-F7F2-1C4E-9950-4A68D78E2939}" type="presParOf" srcId="{158BED5E-7336-F84B-95B0-B0780308C629}" destId="{A355F584-E1D4-D349-94A6-0E931C146310}" srcOrd="4" destOrd="0" presId="urn:microsoft.com/office/officeart/2005/8/layout/list1"/>
    <dgm:cxn modelId="{13A52113-9570-9340-BF78-73950D2C8951}" type="presParOf" srcId="{A355F584-E1D4-D349-94A6-0E931C146310}" destId="{E7751F96-ACFB-4D4B-A75F-C09072DD121D}" srcOrd="0" destOrd="0" presId="urn:microsoft.com/office/officeart/2005/8/layout/list1"/>
    <dgm:cxn modelId="{167D6F7F-7B85-A043-A35C-E2350483E5B6}" type="presParOf" srcId="{A355F584-E1D4-D349-94A6-0E931C146310}" destId="{8BCC0A6F-8672-7141-BDD6-A5015FA2FC5F}" srcOrd="1" destOrd="0" presId="urn:microsoft.com/office/officeart/2005/8/layout/list1"/>
    <dgm:cxn modelId="{45645BC6-AC6B-4B4E-85C5-7D62544EB64E}" type="presParOf" srcId="{158BED5E-7336-F84B-95B0-B0780308C629}" destId="{D9ACFA32-0B12-E94A-B4D7-214653979EA4}" srcOrd="5" destOrd="0" presId="urn:microsoft.com/office/officeart/2005/8/layout/list1"/>
    <dgm:cxn modelId="{537170F3-02D5-664E-B63B-81EE535848FD}" type="presParOf" srcId="{158BED5E-7336-F84B-95B0-B0780308C629}" destId="{749C3B53-47EE-934B-B75C-D81E0C55EC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BB1C7-9775-4CF7-B1B0-EA1612ABAA6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9AC728C-4303-4863-840E-7BCB9A27EA3E}">
      <dgm:prSet phldrT="[Texte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fr-FR" sz="2000" b="1" dirty="0"/>
            <a:t>1. Communication</a:t>
          </a:r>
          <a:endParaRPr lang="fr-CH" sz="2000" b="1" dirty="0"/>
        </a:p>
      </dgm:t>
    </dgm:pt>
    <dgm:pt modelId="{FA46C07C-A22F-4095-8969-DD38D73627C5}" type="parTrans" cxnId="{261822B4-8AC6-46E0-ABF1-765F0A7583AE}">
      <dgm:prSet/>
      <dgm:spPr/>
      <dgm:t>
        <a:bodyPr/>
        <a:lstStyle/>
        <a:p>
          <a:endParaRPr lang="fr-CH"/>
        </a:p>
      </dgm:t>
    </dgm:pt>
    <dgm:pt modelId="{7512B610-DDD8-4C33-9D6E-BB426C19FAC7}" type="sibTrans" cxnId="{261822B4-8AC6-46E0-ABF1-765F0A7583AE}">
      <dgm:prSet/>
      <dgm:spPr/>
      <dgm:t>
        <a:bodyPr/>
        <a:lstStyle/>
        <a:p>
          <a:endParaRPr lang="fr-CH"/>
        </a:p>
      </dgm:t>
    </dgm:pt>
    <dgm:pt modelId="{500D219C-4716-4843-B61B-FA7F1952F2A8}">
      <dgm:prSet phldrT="[Texte]"/>
      <dgm:spPr>
        <a:solidFill>
          <a:schemeClr val="tx1">
            <a:alpha val="17000"/>
          </a:schemeClr>
        </a:solidFill>
      </dgm:spPr>
      <dgm:t>
        <a:bodyPr/>
        <a:lstStyle/>
        <a:p>
          <a:endParaRPr lang="fr-CH" dirty="0"/>
        </a:p>
      </dgm:t>
    </dgm:pt>
    <dgm:pt modelId="{D64FB7DA-7119-4636-ACDE-06286A02658E}" type="sibTrans" cxnId="{E6518A17-FCC3-46B7-8C9C-A41C27A958FB}">
      <dgm:prSet/>
      <dgm:spPr/>
      <dgm:t>
        <a:bodyPr/>
        <a:lstStyle/>
        <a:p>
          <a:endParaRPr lang="fr-CH"/>
        </a:p>
      </dgm:t>
    </dgm:pt>
    <dgm:pt modelId="{A02CEF75-0AF1-4F82-9AE8-D20C9EA4381C}" type="parTrans" cxnId="{E6518A17-FCC3-46B7-8C9C-A41C27A958FB}">
      <dgm:prSet/>
      <dgm:spPr/>
      <dgm:t>
        <a:bodyPr/>
        <a:lstStyle/>
        <a:p>
          <a:endParaRPr lang="fr-CH"/>
        </a:p>
      </dgm:t>
    </dgm:pt>
    <dgm:pt modelId="{D40F957F-DECC-46BE-9E79-2F876A6F99A5}">
      <dgm:prSet phldrT="[Texte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fr-FR" sz="2000" b="1" dirty="0"/>
            <a:t>2. Témoignages et solidarité</a:t>
          </a:r>
          <a:endParaRPr lang="fr-CH" sz="2000" b="1" dirty="0"/>
        </a:p>
      </dgm:t>
    </dgm:pt>
    <dgm:pt modelId="{2C868C5D-FC79-4D6A-BFF1-47E1AF65083A}" type="parTrans" cxnId="{1D6B89CC-ABA8-4631-97CD-9A44869720DD}">
      <dgm:prSet/>
      <dgm:spPr/>
      <dgm:t>
        <a:bodyPr/>
        <a:lstStyle/>
        <a:p>
          <a:endParaRPr lang="fr-CH"/>
        </a:p>
      </dgm:t>
    </dgm:pt>
    <dgm:pt modelId="{E398A240-D384-45BC-BBE3-691B59DFB296}" type="sibTrans" cxnId="{1D6B89CC-ABA8-4631-97CD-9A44869720DD}">
      <dgm:prSet/>
      <dgm:spPr/>
      <dgm:t>
        <a:bodyPr/>
        <a:lstStyle/>
        <a:p>
          <a:endParaRPr lang="fr-CH"/>
        </a:p>
      </dgm:t>
    </dgm:pt>
    <dgm:pt modelId="{16562FFF-4ACA-4C48-AC36-A729DF473AA1}">
      <dgm:prSet phldrT="[Texte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fr-FR" sz="2000" b="1" dirty="0"/>
            <a:t>3. Communauté</a:t>
          </a:r>
          <a:endParaRPr lang="fr-CH" sz="2000" b="1" dirty="0"/>
        </a:p>
      </dgm:t>
    </dgm:pt>
    <dgm:pt modelId="{7F4CF85F-95AD-4FB8-B814-697B45041B1C}" type="parTrans" cxnId="{47850980-D470-4981-B95B-9021312BFC78}">
      <dgm:prSet/>
      <dgm:spPr/>
      <dgm:t>
        <a:bodyPr/>
        <a:lstStyle/>
        <a:p>
          <a:endParaRPr lang="fr-CH"/>
        </a:p>
      </dgm:t>
    </dgm:pt>
    <dgm:pt modelId="{71C9AFF1-3774-4F8E-A492-49E16FF5CB85}" type="sibTrans" cxnId="{47850980-D470-4981-B95B-9021312BFC78}">
      <dgm:prSet/>
      <dgm:spPr/>
      <dgm:t>
        <a:bodyPr/>
        <a:lstStyle/>
        <a:p>
          <a:endParaRPr lang="fr-CH"/>
        </a:p>
      </dgm:t>
    </dgm:pt>
    <dgm:pt modelId="{2BA5354A-C0C7-45BB-9874-B89A2E0D7084}">
      <dgm:prSet phldrT="[Texte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fr-FR" sz="2000" b="1" dirty="0"/>
            <a:t>4. Administratif</a:t>
          </a:r>
          <a:endParaRPr lang="fr-CH" sz="2000" b="1" dirty="0"/>
        </a:p>
      </dgm:t>
    </dgm:pt>
    <dgm:pt modelId="{E9AE3FA3-3332-42A2-9F35-5394EF841C67}" type="parTrans" cxnId="{8BBDECFC-E84B-4AC9-884C-DAB05ED5BBB0}">
      <dgm:prSet/>
      <dgm:spPr/>
      <dgm:t>
        <a:bodyPr/>
        <a:lstStyle/>
        <a:p>
          <a:endParaRPr lang="fr-CH"/>
        </a:p>
      </dgm:t>
    </dgm:pt>
    <dgm:pt modelId="{9ED45075-7AA2-4440-A8FC-02008DF99342}" type="sibTrans" cxnId="{8BBDECFC-E84B-4AC9-884C-DAB05ED5BBB0}">
      <dgm:prSet/>
      <dgm:spPr/>
      <dgm:t>
        <a:bodyPr/>
        <a:lstStyle/>
        <a:p>
          <a:endParaRPr lang="fr-CH"/>
        </a:p>
      </dgm:t>
    </dgm:pt>
    <dgm:pt modelId="{AB6BC60C-5D68-4D99-8AD9-AAB1A0FAAEFC}">
      <dgm:prSet phldrT="[Texte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fr-FR" sz="2000" b="1" dirty="0"/>
            <a:t>5. Cultes Gospel</a:t>
          </a:r>
          <a:endParaRPr lang="fr-CH" sz="2000" b="1" dirty="0"/>
        </a:p>
      </dgm:t>
    </dgm:pt>
    <dgm:pt modelId="{9EB55094-05C7-4181-AD51-516E23DE7C79}" type="parTrans" cxnId="{E8440415-1477-417D-A97B-6D00D4C383EE}">
      <dgm:prSet/>
      <dgm:spPr/>
      <dgm:t>
        <a:bodyPr/>
        <a:lstStyle/>
        <a:p>
          <a:endParaRPr lang="fr-CH"/>
        </a:p>
      </dgm:t>
    </dgm:pt>
    <dgm:pt modelId="{B6BFED2D-49F7-47C5-87FC-B51A38DEF7E8}" type="sibTrans" cxnId="{E8440415-1477-417D-A97B-6D00D4C383EE}">
      <dgm:prSet/>
      <dgm:spPr/>
      <dgm:t>
        <a:bodyPr/>
        <a:lstStyle/>
        <a:p>
          <a:endParaRPr lang="fr-CH"/>
        </a:p>
      </dgm:t>
    </dgm:pt>
    <dgm:pt modelId="{32FAF482-907C-42C5-8B9D-955030672625}" type="pres">
      <dgm:prSet presAssocID="{FECBB1C7-9775-4CF7-B1B0-EA1612ABAA68}" presName="composite" presStyleCnt="0">
        <dgm:presLayoutVars>
          <dgm:chMax val="1"/>
          <dgm:dir/>
          <dgm:resizeHandles val="exact"/>
        </dgm:presLayoutVars>
      </dgm:prSet>
      <dgm:spPr/>
    </dgm:pt>
    <dgm:pt modelId="{BDDFBCEE-5562-4762-B31E-436467A467E1}" type="pres">
      <dgm:prSet presAssocID="{FECBB1C7-9775-4CF7-B1B0-EA1612ABAA68}" presName="radial" presStyleCnt="0">
        <dgm:presLayoutVars>
          <dgm:animLvl val="ctr"/>
        </dgm:presLayoutVars>
      </dgm:prSet>
      <dgm:spPr/>
    </dgm:pt>
    <dgm:pt modelId="{6DBCAA3C-13F8-45E8-98EE-631DE5ED6982}" type="pres">
      <dgm:prSet presAssocID="{500D219C-4716-4843-B61B-FA7F1952F2A8}" presName="centerShape" presStyleLbl="vennNode1" presStyleIdx="0" presStyleCnt="6" custScaleX="100366" custScaleY="55458" custLinFactNeighborX="3442" custLinFactNeighborY="1662"/>
      <dgm:spPr/>
    </dgm:pt>
    <dgm:pt modelId="{AB8BE869-98A8-402F-8E05-141D370ECF08}" type="pres">
      <dgm:prSet presAssocID="{A9AC728C-4303-4863-840E-7BCB9A27EA3E}" presName="node" presStyleLbl="vennNode1" presStyleIdx="1" presStyleCnt="6" custScaleX="188231" custScaleY="131115" custRadScaleRad="80839" custRadScaleInc="5145">
        <dgm:presLayoutVars>
          <dgm:bulletEnabled val="1"/>
        </dgm:presLayoutVars>
      </dgm:prSet>
      <dgm:spPr/>
    </dgm:pt>
    <dgm:pt modelId="{E52E189F-CA4B-4E19-90E4-03A74A39BBB3}" type="pres">
      <dgm:prSet presAssocID="{D40F957F-DECC-46BE-9E79-2F876A6F99A5}" presName="node" presStyleLbl="vennNode1" presStyleIdx="2" presStyleCnt="6" custScaleX="176826" custScaleY="132839" custRadScaleRad="139474" custRadScaleInc="11420">
        <dgm:presLayoutVars>
          <dgm:bulletEnabled val="1"/>
        </dgm:presLayoutVars>
      </dgm:prSet>
      <dgm:spPr/>
    </dgm:pt>
    <dgm:pt modelId="{2C0DA5A1-70D9-4150-BA7E-03B9EDE285DD}" type="pres">
      <dgm:prSet presAssocID="{16562FFF-4ACA-4C48-AC36-A729DF473AA1}" presName="node" presStyleLbl="vennNode1" presStyleIdx="3" presStyleCnt="6" custScaleX="176826" custScaleY="132839" custRadScaleRad="110856" custRadScaleInc="-13319">
        <dgm:presLayoutVars>
          <dgm:bulletEnabled val="1"/>
        </dgm:presLayoutVars>
      </dgm:prSet>
      <dgm:spPr/>
    </dgm:pt>
    <dgm:pt modelId="{48D1C649-B3A6-4233-A314-D426C25865B7}" type="pres">
      <dgm:prSet presAssocID="{2BA5354A-C0C7-45BB-9874-B89A2E0D7084}" presName="node" presStyleLbl="vennNode1" presStyleIdx="4" presStyleCnt="6" custScaleX="176826" custScaleY="132839" custRadScaleRad="103212" custRadScaleInc="7191">
        <dgm:presLayoutVars>
          <dgm:bulletEnabled val="1"/>
        </dgm:presLayoutVars>
      </dgm:prSet>
      <dgm:spPr/>
    </dgm:pt>
    <dgm:pt modelId="{09B0FB4B-71B1-4577-B685-BCC6C06480B2}" type="pres">
      <dgm:prSet presAssocID="{AB6BC60C-5D68-4D99-8AD9-AAB1A0FAAEFC}" presName="node" presStyleLbl="vennNode1" presStyleIdx="5" presStyleCnt="6" custScaleX="176826" custScaleY="132839" custRadScaleRad="120642" custRadScaleInc="-8784">
        <dgm:presLayoutVars>
          <dgm:bulletEnabled val="1"/>
        </dgm:presLayoutVars>
      </dgm:prSet>
      <dgm:spPr/>
    </dgm:pt>
  </dgm:ptLst>
  <dgm:cxnLst>
    <dgm:cxn modelId="{E8440415-1477-417D-A97B-6D00D4C383EE}" srcId="{500D219C-4716-4843-B61B-FA7F1952F2A8}" destId="{AB6BC60C-5D68-4D99-8AD9-AAB1A0FAAEFC}" srcOrd="4" destOrd="0" parTransId="{9EB55094-05C7-4181-AD51-516E23DE7C79}" sibTransId="{B6BFED2D-49F7-47C5-87FC-B51A38DEF7E8}"/>
    <dgm:cxn modelId="{E6518A17-FCC3-46B7-8C9C-A41C27A958FB}" srcId="{FECBB1C7-9775-4CF7-B1B0-EA1612ABAA68}" destId="{500D219C-4716-4843-B61B-FA7F1952F2A8}" srcOrd="0" destOrd="0" parTransId="{A02CEF75-0AF1-4F82-9AE8-D20C9EA4381C}" sibTransId="{D64FB7DA-7119-4636-ACDE-06286A02658E}"/>
    <dgm:cxn modelId="{6E0E9545-B5E4-46B1-A173-48F1CC2FE5A0}" type="presOf" srcId="{FECBB1C7-9775-4CF7-B1B0-EA1612ABAA68}" destId="{32FAF482-907C-42C5-8B9D-955030672625}" srcOrd="0" destOrd="0" presId="urn:microsoft.com/office/officeart/2005/8/layout/radial3"/>
    <dgm:cxn modelId="{C9A40556-8515-4FDA-98EB-66C6A2E2CAEC}" type="presOf" srcId="{AB6BC60C-5D68-4D99-8AD9-AAB1A0FAAEFC}" destId="{09B0FB4B-71B1-4577-B685-BCC6C06480B2}" srcOrd="0" destOrd="0" presId="urn:microsoft.com/office/officeart/2005/8/layout/radial3"/>
    <dgm:cxn modelId="{6310EB68-7BF7-43F2-9650-DA5ABE140EEA}" type="presOf" srcId="{16562FFF-4ACA-4C48-AC36-A729DF473AA1}" destId="{2C0DA5A1-70D9-4150-BA7E-03B9EDE285DD}" srcOrd="0" destOrd="0" presId="urn:microsoft.com/office/officeart/2005/8/layout/radial3"/>
    <dgm:cxn modelId="{47850980-D470-4981-B95B-9021312BFC78}" srcId="{500D219C-4716-4843-B61B-FA7F1952F2A8}" destId="{16562FFF-4ACA-4C48-AC36-A729DF473AA1}" srcOrd="2" destOrd="0" parTransId="{7F4CF85F-95AD-4FB8-B814-697B45041B1C}" sibTransId="{71C9AFF1-3774-4F8E-A492-49E16FF5CB85}"/>
    <dgm:cxn modelId="{87516980-161E-4CD9-AA2C-D16F5EBCC5AC}" type="presOf" srcId="{2BA5354A-C0C7-45BB-9874-B89A2E0D7084}" destId="{48D1C649-B3A6-4233-A314-D426C25865B7}" srcOrd="0" destOrd="0" presId="urn:microsoft.com/office/officeart/2005/8/layout/radial3"/>
    <dgm:cxn modelId="{6EC31093-988F-4387-BEF3-A2C49E0484F7}" type="presOf" srcId="{A9AC728C-4303-4863-840E-7BCB9A27EA3E}" destId="{AB8BE869-98A8-402F-8E05-141D370ECF08}" srcOrd="0" destOrd="0" presId="urn:microsoft.com/office/officeart/2005/8/layout/radial3"/>
    <dgm:cxn modelId="{5B66D09A-FE41-4895-A511-EF2226E46545}" type="presOf" srcId="{D40F957F-DECC-46BE-9E79-2F876A6F99A5}" destId="{E52E189F-CA4B-4E19-90E4-03A74A39BBB3}" srcOrd="0" destOrd="0" presId="urn:microsoft.com/office/officeart/2005/8/layout/radial3"/>
    <dgm:cxn modelId="{261822B4-8AC6-46E0-ABF1-765F0A7583AE}" srcId="{500D219C-4716-4843-B61B-FA7F1952F2A8}" destId="{A9AC728C-4303-4863-840E-7BCB9A27EA3E}" srcOrd="0" destOrd="0" parTransId="{FA46C07C-A22F-4095-8969-DD38D73627C5}" sibTransId="{7512B610-DDD8-4C33-9D6E-BB426C19FAC7}"/>
    <dgm:cxn modelId="{1D6B89CC-ABA8-4631-97CD-9A44869720DD}" srcId="{500D219C-4716-4843-B61B-FA7F1952F2A8}" destId="{D40F957F-DECC-46BE-9E79-2F876A6F99A5}" srcOrd="1" destOrd="0" parTransId="{2C868C5D-FC79-4D6A-BFF1-47E1AF65083A}" sibTransId="{E398A240-D384-45BC-BBE3-691B59DFB296}"/>
    <dgm:cxn modelId="{C5F281FA-2FBB-4121-8ABF-A67875BE76F3}" type="presOf" srcId="{500D219C-4716-4843-B61B-FA7F1952F2A8}" destId="{6DBCAA3C-13F8-45E8-98EE-631DE5ED6982}" srcOrd="0" destOrd="0" presId="urn:microsoft.com/office/officeart/2005/8/layout/radial3"/>
    <dgm:cxn modelId="{8BBDECFC-E84B-4AC9-884C-DAB05ED5BBB0}" srcId="{500D219C-4716-4843-B61B-FA7F1952F2A8}" destId="{2BA5354A-C0C7-45BB-9874-B89A2E0D7084}" srcOrd="3" destOrd="0" parTransId="{E9AE3FA3-3332-42A2-9F35-5394EF841C67}" sibTransId="{9ED45075-7AA2-4440-A8FC-02008DF99342}"/>
    <dgm:cxn modelId="{33AF045F-EF75-4663-BF22-AF9D318683B3}" type="presParOf" srcId="{32FAF482-907C-42C5-8B9D-955030672625}" destId="{BDDFBCEE-5562-4762-B31E-436467A467E1}" srcOrd="0" destOrd="0" presId="urn:microsoft.com/office/officeart/2005/8/layout/radial3"/>
    <dgm:cxn modelId="{D067E1EB-F421-4D2B-B28F-BCEFFBDB76CA}" type="presParOf" srcId="{BDDFBCEE-5562-4762-B31E-436467A467E1}" destId="{6DBCAA3C-13F8-45E8-98EE-631DE5ED6982}" srcOrd="0" destOrd="0" presId="urn:microsoft.com/office/officeart/2005/8/layout/radial3"/>
    <dgm:cxn modelId="{4152C115-AE1B-484B-A1FC-E37AD3ED7C00}" type="presParOf" srcId="{BDDFBCEE-5562-4762-B31E-436467A467E1}" destId="{AB8BE869-98A8-402F-8E05-141D370ECF08}" srcOrd="1" destOrd="0" presId="urn:microsoft.com/office/officeart/2005/8/layout/radial3"/>
    <dgm:cxn modelId="{B13D7EB5-683E-4403-BE57-B7D0A0A018AF}" type="presParOf" srcId="{BDDFBCEE-5562-4762-B31E-436467A467E1}" destId="{E52E189F-CA4B-4E19-90E4-03A74A39BBB3}" srcOrd="2" destOrd="0" presId="urn:microsoft.com/office/officeart/2005/8/layout/radial3"/>
    <dgm:cxn modelId="{FA471205-C776-4819-B8A1-201FF72334FB}" type="presParOf" srcId="{BDDFBCEE-5562-4762-B31E-436467A467E1}" destId="{2C0DA5A1-70D9-4150-BA7E-03B9EDE285DD}" srcOrd="3" destOrd="0" presId="urn:microsoft.com/office/officeart/2005/8/layout/radial3"/>
    <dgm:cxn modelId="{3976D864-8FA8-470D-A988-ED5304F12182}" type="presParOf" srcId="{BDDFBCEE-5562-4762-B31E-436467A467E1}" destId="{48D1C649-B3A6-4233-A314-D426C25865B7}" srcOrd="4" destOrd="0" presId="urn:microsoft.com/office/officeart/2005/8/layout/radial3"/>
    <dgm:cxn modelId="{7C69FC6C-9F32-4C90-9D6C-72CA26081551}" type="presParOf" srcId="{BDDFBCEE-5562-4762-B31E-436467A467E1}" destId="{09B0FB4B-71B1-4577-B685-BCC6C06480B2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92E20-23D3-2B44-92C4-A40CF68C0732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 </a:t>
          </a:r>
          <a:r>
            <a:rPr lang="en-US" sz="2000" kern="1200" dirty="0" err="1"/>
            <a:t>événements</a:t>
          </a:r>
          <a:r>
            <a:rPr lang="en-US" sz="2000" kern="1200" dirty="0"/>
            <a:t> </a:t>
          </a:r>
          <a:r>
            <a:rPr lang="en-US" sz="2000" kern="1200" dirty="0" err="1"/>
            <a:t>marquants</a:t>
          </a:r>
          <a:r>
            <a:rPr lang="en-US" sz="2000" kern="1200" dirty="0"/>
            <a:t> de la </a:t>
          </a:r>
          <a:r>
            <a:rPr lang="en-US" sz="2000" kern="1200" dirty="0" err="1"/>
            <a:t>dernière</a:t>
          </a:r>
          <a:r>
            <a:rPr lang="en-US" sz="2000" kern="1200" dirty="0"/>
            <a:t> </a:t>
          </a:r>
          <a:r>
            <a:rPr lang="en-US" sz="2000" kern="1200" dirty="0" err="1"/>
            <a:t>année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6AFF0B8A-F2F3-E64D-9605-64B325D5FBB0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Retour sur le burnout de Benjamin</a:t>
          </a:r>
          <a:endParaRPr lang="en-US" sz="2000" kern="1200" dirty="0"/>
        </a:p>
      </dsp:txBody>
      <dsp:txXfrm>
        <a:off x="627587" y="914964"/>
        <a:ext cx="6937378" cy="737360"/>
      </dsp:txXfrm>
    </dsp:sp>
    <dsp:sp modelId="{672E3E26-CCE9-BE4C-A2B4-16972E4FC860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Annonce de Liliane et intérêt de la gouvernance partagé pour MLK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842F33B6-0A96-A049-AEA7-F813BFAEFB24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Kairos: temps particulier de construire « l’atelier » de l’Eglise: cercles et les besoins</a:t>
          </a:r>
          <a:endParaRPr lang="en-US" sz="2000" kern="1200" dirty="0"/>
        </a:p>
      </dsp:txBody>
      <dsp:txXfrm>
        <a:off x="1836880" y="2699012"/>
        <a:ext cx="6937378" cy="737360"/>
      </dsp:txXfrm>
    </dsp:sp>
    <dsp:sp modelId="{6AA7BEE5-2E57-0043-9BBA-8F700573D982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et partage (Laurence &amp; Claire): Quelles réactions ? d’autres cercles ? d’autres envies ? 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FEA32155-811D-4043-8724-82340F48DF50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7702454" y="572200"/>
        <a:ext cx="280008" cy="383102"/>
      </dsp:txXfrm>
    </dsp:sp>
    <dsp:sp modelId="{7D00B11A-09AF-1B4F-8011-6E213E016978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EB74AD29-C1E6-7842-9BB6-0E1C33954D83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44043887-0398-B34B-B8CE-8508EE34CB8B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30C4E-8301-D140-B347-8AE4AEEC101B}">
      <dsp:nvSpPr>
        <dsp:cNvPr id="0" name=""/>
        <dsp:cNvSpPr/>
      </dsp:nvSpPr>
      <dsp:spPr>
        <a:xfrm>
          <a:off x="0" y="969259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B0EBA-C3C5-A74D-A7ED-B4556B6CA0A5}">
      <dsp:nvSpPr>
        <dsp:cNvPr id="0" name=""/>
        <dsp:cNvSpPr/>
      </dsp:nvSpPr>
      <dsp:spPr>
        <a:xfrm>
          <a:off x="333341" y="39379"/>
          <a:ext cx="4666783" cy="1859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300" kern="1200"/>
            <a:t>50% MLK </a:t>
          </a:r>
          <a:endParaRPr lang="en-US" sz="6300" kern="1200"/>
        </a:p>
      </dsp:txBody>
      <dsp:txXfrm>
        <a:off x="424127" y="130165"/>
        <a:ext cx="4485211" cy="1678188"/>
      </dsp:txXfrm>
    </dsp:sp>
    <dsp:sp modelId="{749C3B53-47EE-934B-B75C-D81E0C55ECC5}">
      <dsp:nvSpPr>
        <dsp:cNvPr id="0" name=""/>
        <dsp:cNvSpPr/>
      </dsp:nvSpPr>
      <dsp:spPr>
        <a:xfrm>
          <a:off x="0" y="3826940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C0A6F-8672-7141-BDD6-A5015FA2FC5F}">
      <dsp:nvSpPr>
        <dsp:cNvPr id="0" name=""/>
        <dsp:cNvSpPr/>
      </dsp:nvSpPr>
      <dsp:spPr>
        <a:xfrm>
          <a:off x="333341" y="2897059"/>
          <a:ext cx="4666783" cy="1859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300" kern="1200"/>
            <a:t>50% MCO </a:t>
          </a:r>
          <a:endParaRPr lang="en-US" sz="6300" kern="1200"/>
        </a:p>
      </dsp:txBody>
      <dsp:txXfrm>
        <a:off x="424127" y="2987845"/>
        <a:ext cx="4485211" cy="167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CAA3C-13F8-45E8-98EE-631DE5ED6982}">
      <dsp:nvSpPr>
        <dsp:cNvPr id="0" name=""/>
        <dsp:cNvSpPr/>
      </dsp:nvSpPr>
      <dsp:spPr>
        <a:xfrm>
          <a:off x="2639479" y="2099376"/>
          <a:ext cx="3128199" cy="1728510"/>
        </a:xfrm>
        <a:prstGeom prst="ellipse">
          <a:avLst/>
        </a:prstGeom>
        <a:solidFill>
          <a:schemeClr val="tx1">
            <a:alpha val="1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6500" kern="1200" dirty="0"/>
        </a:p>
      </dsp:txBody>
      <dsp:txXfrm>
        <a:off x="3097593" y="2352510"/>
        <a:ext cx="2211971" cy="1222242"/>
      </dsp:txXfrm>
    </dsp:sp>
    <dsp:sp modelId="{AB8BE869-98A8-402F-8E05-141D370ECF08}">
      <dsp:nvSpPr>
        <dsp:cNvPr id="0" name=""/>
        <dsp:cNvSpPr/>
      </dsp:nvSpPr>
      <dsp:spPr>
        <a:xfrm>
          <a:off x="2703207" y="238927"/>
          <a:ext cx="2933384" cy="2043290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1. Communication</a:t>
          </a:r>
          <a:endParaRPr lang="fr-CH" sz="2000" b="1" kern="1200" dirty="0"/>
        </a:p>
      </dsp:txBody>
      <dsp:txXfrm>
        <a:off x="3132791" y="538160"/>
        <a:ext cx="2074216" cy="1444824"/>
      </dsp:txXfrm>
    </dsp:sp>
    <dsp:sp modelId="{E52E189F-CA4B-4E19-90E4-03A74A39BBB3}">
      <dsp:nvSpPr>
        <dsp:cNvPr id="0" name=""/>
        <dsp:cNvSpPr/>
      </dsp:nvSpPr>
      <dsp:spPr>
        <a:xfrm>
          <a:off x="5372350" y="1380898"/>
          <a:ext cx="2755649" cy="207015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2. Témoignages et solidarité</a:t>
          </a:r>
          <a:endParaRPr lang="fr-CH" sz="2000" b="1" kern="1200" dirty="0"/>
        </a:p>
      </dsp:txBody>
      <dsp:txXfrm>
        <a:off x="5775905" y="1684065"/>
        <a:ext cx="1948539" cy="1463823"/>
      </dsp:txXfrm>
    </dsp:sp>
    <dsp:sp modelId="{2C0DA5A1-70D9-4150-BA7E-03B9EDE285DD}">
      <dsp:nvSpPr>
        <dsp:cNvPr id="0" name=""/>
        <dsp:cNvSpPr/>
      </dsp:nvSpPr>
      <dsp:spPr>
        <a:xfrm>
          <a:off x="4291818" y="3434084"/>
          <a:ext cx="2755649" cy="2070157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3. Communauté</a:t>
          </a:r>
          <a:endParaRPr lang="fr-CH" sz="2000" b="1" kern="1200" dirty="0"/>
        </a:p>
      </dsp:txBody>
      <dsp:txXfrm>
        <a:off x="4695373" y="3737251"/>
        <a:ext cx="1948539" cy="1463823"/>
      </dsp:txXfrm>
    </dsp:sp>
    <dsp:sp modelId="{48D1C649-B3A6-4233-A314-D426C25865B7}">
      <dsp:nvSpPr>
        <dsp:cNvPr id="0" name=""/>
        <dsp:cNvSpPr/>
      </dsp:nvSpPr>
      <dsp:spPr>
        <a:xfrm>
          <a:off x="1308341" y="3436289"/>
          <a:ext cx="2755649" cy="2070157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4. Administratif</a:t>
          </a:r>
          <a:endParaRPr lang="fr-CH" sz="2000" b="1" kern="1200" dirty="0"/>
        </a:p>
      </dsp:txBody>
      <dsp:txXfrm>
        <a:off x="1711896" y="3739456"/>
        <a:ext cx="1948539" cy="1463823"/>
      </dsp:txXfrm>
    </dsp:sp>
    <dsp:sp modelId="{09B0FB4B-71B1-4577-B685-BCC6C06480B2}">
      <dsp:nvSpPr>
        <dsp:cNvPr id="0" name=""/>
        <dsp:cNvSpPr/>
      </dsp:nvSpPr>
      <dsp:spPr>
        <a:xfrm>
          <a:off x="290658" y="1366135"/>
          <a:ext cx="2755649" cy="2070157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5. Cultes Gospel</a:t>
          </a:r>
          <a:endParaRPr lang="fr-CH" sz="2000" b="1" kern="1200" dirty="0"/>
        </a:p>
      </dsp:txBody>
      <dsp:txXfrm>
        <a:off x="694213" y="1669302"/>
        <a:ext cx="1948539" cy="146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3AD7D-9BD9-A547-B359-1C543E7ED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25407A-D79D-574F-89E7-70119FC66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670E9A-A0C2-5A40-AD0F-8C604CF4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879B7B-6F2A-4A46-B5AC-E84953A4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B1B60-F4EC-8347-B448-16577DD6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4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9D986-3BCB-7D47-A64B-6B7B249C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997A1A-C25F-924F-A434-A13DCAAAB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8EED7-0041-0E48-ADD1-9DB7BA63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E3392-E74C-3B4C-9529-8AE02BFA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BEF64-0417-1948-8B7E-0D475253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785CBC-F4A9-C94B-A267-9CCB13A1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193FC4-A043-7641-94F8-95A204AD2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58B87-5A83-5D4A-8C1E-654E8AC5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E1291-D750-0142-8D19-22F949A1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C032CD-673E-9148-B5B5-0874CD99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7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7EFFC-9A22-8C4C-BDB7-35A667D1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23569-92D9-BB48-B9DB-C9A6DA99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86999-D67D-DA42-8AB2-5C768380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5D39-4AA9-1546-9923-7ADFDD8A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9C72D-CEF2-C94C-8A24-86395394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1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BB257-20FA-D843-9EE5-2D742A7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22C17A-2BC6-F34A-B7D0-C1653F0AA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90B02-A34A-F048-9D69-E1808E03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7E791-75FB-5E4E-BAC3-1A25E2D7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89C4C-31F3-E548-BFB4-C26320BA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43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18148-0294-2648-B0B6-069C21F8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5F220-2775-8440-85FE-720855F53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7D6331-F9AB-1946-9F55-B202BFD02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E318C7-1B45-7442-A4A6-0443AD23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DF3AB-3B4F-DB4B-9E13-AA469320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4C682B-1E21-6944-AA4B-6DFB19DA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0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B9612-6F1A-ED4E-9D18-D8CB4975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1EB01-52FE-8944-B3C3-A5806A9E2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833CCE-8298-2849-B9F5-22CEB203D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04764B-80D1-F348-8052-58B4E2419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3B105C-94D1-B546-84E7-81ECF5AFF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851DF2-0438-BE49-A164-B2A9EC4D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34DC7-01D8-094A-B7FC-788183E8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0E137F-9DD8-8D41-B890-12C9E58A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29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7CB0D-09E6-8D46-8A63-1F04579C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37CF05-2DF3-8743-A77F-6B59D71D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25BD4E-2C39-0744-97C3-B6CB0FE7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0CF266-E67B-D748-9061-00BFDF5E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00A307-9283-1B4C-B5C0-7F3AA6D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EBB20C-A148-A547-BF45-84C7C3FD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0266E7-7D07-594C-AC1C-C412F187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9B445-F8DA-5844-ABDF-1F58612E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E4EB4-D101-E441-8871-9CEB31A4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42EC3-1D3A-B44A-87E5-5652CF13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DE734-BE60-1E49-85DD-816EC0B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A7EB6-F1FD-1D4D-95E8-19DE555F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EC5667-C140-2340-A25F-91AEDF30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1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7DFC8-4421-CD4A-8146-38D0E48A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843E2D-49FE-B943-B3EB-94B421842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5B25D2-2758-184D-8F86-7F51196D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430F5C-C9DA-154E-B81E-224EE771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AA7089-1A4E-CD48-934E-DB45AC92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789F4E-CD60-7C48-9099-6443F5F5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67F2B9-B50F-FC42-ABCA-364792C4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5333BC-1F0B-A84A-8BD0-4B43D0C8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BBCF2-A617-FD43-9637-A1B50F203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E84C-C3BC-1246-9F81-E20BD71D219C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EF855-B8E4-B749-B437-2E98F160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218C2F-BF24-0641-9C29-498C8C63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DF8C-8BA7-4648-94E1-C70F1A2A7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0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FD3AF3-56A2-7C03-0E8F-E25FCC316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1974" y="-18237"/>
            <a:ext cx="8160026" cy="687580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1DBD70-D0F6-AE4E-B151-9BB737D2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Eglise Martin Luther King Lausanne</a:t>
            </a:r>
          </a:p>
        </p:txBody>
      </p:sp>
    </p:spTree>
    <p:extLst>
      <p:ext uri="{BB962C8B-B14F-4D97-AF65-F5344CB8AC3E}">
        <p14:creationId xmlns:p14="http://schemas.microsoft.com/office/powerpoint/2010/main" val="143279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C5F771-BF71-4164-43A5-DFA7CEEA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Un </a:t>
            </a:r>
            <a:r>
              <a:rPr lang="en-US" sz="4000" dirty="0" err="1">
                <a:solidFill>
                  <a:srgbClr val="FFFFFF"/>
                </a:solidFill>
              </a:rPr>
              <a:t>arrêt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nécessaire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4773589-4F76-4937-C4D5-BA545034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19" y="2218502"/>
            <a:ext cx="4997046" cy="3997637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DF3EC0D-C781-A48A-58D5-40EDD0F3E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798" y="2218308"/>
            <a:ext cx="3997831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47953E-2B50-DFFB-33F5-D4DF2B35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Prendre le temps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l’essentiel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E54A67F-9784-E468-F282-D51B1D8AB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261276"/>
            <a:ext cx="7225748" cy="43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132C10-8705-127F-5D50-656FB9B8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Dans la peuf…</a:t>
            </a:r>
          </a:p>
        </p:txBody>
      </p:sp>
      <p:pic>
        <p:nvPicPr>
          <p:cNvPr id="5" name="Espace réservé du contenu 4" descr="Une image contenant nature, silhouette, flou, ciel de nuit&#10;&#10;Description générée automatiquement">
            <a:extLst>
              <a:ext uri="{FF2B5EF4-FFF2-40B4-BE49-F238E27FC236}">
                <a16:creationId xmlns:a16="http://schemas.microsoft.com/office/drawing/2014/main" id="{3555E452-6AE5-8107-2280-8A6B85FC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266782"/>
            <a:ext cx="6553545" cy="43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D9B920-27E9-BB3D-0D89-BDE9CF2C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 Fais-moi confiance »</a:t>
            </a:r>
          </a:p>
        </p:txBody>
      </p:sp>
      <p:pic>
        <p:nvPicPr>
          <p:cNvPr id="9" name="Espace réservé du contenu 8" descr="Une image contenant texte, intérieur, plante&#10;&#10;Description générée automatiquement">
            <a:extLst>
              <a:ext uri="{FF2B5EF4-FFF2-40B4-BE49-F238E27FC236}">
                <a16:creationId xmlns:a16="http://schemas.microsoft.com/office/drawing/2014/main" id="{F182FB1E-EAA3-A994-FE8B-6283639D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1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Cover">
            <a:extLst>
              <a:ext uri="{FF2B5EF4-FFF2-40B4-BE49-F238E27FC236}">
                <a16:creationId xmlns:a16="http://schemas.microsoft.com/office/drawing/2014/main" id="{4E59E4BC-D742-4881-838E-F5B9C1C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196BB-37B1-4BB9-8014-CC784F01E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534AF622-3ACC-4C27-9FD9-B3568A9C7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F026015A-BBAC-46FA-9359-D1B35A8B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 5" descr="Une image contenant arbre, plein air, plante, forêt&#10;&#10;Description générée automatiquement">
            <a:extLst>
              <a:ext uri="{FF2B5EF4-FFF2-40B4-BE49-F238E27FC236}">
                <a16:creationId xmlns:a16="http://schemas.microsoft.com/office/drawing/2014/main" id="{4320C7E5-282B-FE0B-DD76-E8E27E0F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C2625FA-3EDD-4059-9D0E-AFD1D271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B4C3FF-8264-459D-BF6B-4A5FA0BA6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BA07FA-8EDD-495B-AF95-5BFDC506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0954EF-0F85-4BE8-B5C8-947D85E97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80BC4B-C9C5-47DE-BCB0-F9FC609EF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8D4159-BB18-4176-8E78-FADCF9731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675126-0622-4F48-996A-375CAE42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355C78-B718-4720-A6A0-AC274B913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66AF8AF-6162-5163-D2EF-24FEEE7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782147" cy="1984721"/>
          </a:xfrm>
        </p:spPr>
        <p:txBody>
          <a:bodyPr anchor="b"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Quel avenir pour moi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F23D7D-A23D-C6EF-BBD2-CADED13B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043638"/>
            <a:ext cx="4782147" cy="3137706"/>
          </a:xfrm>
        </p:spPr>
        <p:txBody>
          <a:bodyPr anchor="t">
            <a:norm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Besoin d’un seul 100%</a:t>
            </a:r>
          </a:p>
          <a:p>
            <a:r>
              <a:rPr lang="fr-FR" sz="1800" dirty="0">
                <a:solidFill>
                  <a:schemeClr val="bg1"/>
                </a:solidFill>
              </a:rPr>
              <a:t>Quitter la coordination au 31.08.23</a:t>
            </a:r>
          </a:p>
          <a:p>
            <a:r>
              <a:rPr lang="fr-FR" sz="1800" dirty="0">
                <a:solidFill>
                  <a:schemeClr val="bg1"/>
                </a:solidFill>
              </a:rPr>
              <a:t>MLK aujourd’hui (50%+ 20% de Liliane) n’a pas les moyens  nécessaire pour se développer</a:t>
            </a:r>
          </a:p>
          <a:p>
            <a:r>
              <a:rPr lang="fr-FR" sz="1800" dirty="0">
                <a:solidFill>
                  <a:schemeClr val="bg1"/>
                </a:solidFill>
              </a:rPr>
              <a:t>Pour MLK 100% nécessaire indépendamment de ce que j’ai vécu </a:t>
            </a:r>
          </a:p>
          <a:p>
            <a:r>
              <a:rPr lang="fr-FR" sz="1800" dirty="0">
                <a:solidFill>
                  <a:schemeClr val="bg1"/>
                </a:solidFill>
              </a:rPr>
              <a:t>CS a dit OUI! Dès le 1</a:t>
            </a:r>
            <a:r>
              <a:rPr lang="fr-FR" sz="1800" baseline="30000" dirty="0">
                <a:solidFill>
                  <a:schemeClr val="bg1"/>
                </a:solidFill>
              </a:rPr>
              <a:t>er</a:t>
            </a:r>
            <a:r>
              <a:rPr lang="fr-FR" sz="1800" dirty="0">
                <a:solidFill>
                  <a:schemeClr val="bg1"/>
                </a:solidFill>
              </a:rPr>
              <a:t> septembre je serai à 100% pour MLK</a:t>
            </a:r>
          </a:p>
          <a:p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personne, plein air, arbre, foule&#10;&#10;Description générée automatiquement">
            <a:extLst>
              <a:ext uri="{FF2B5EF4-FFF2-40B4-BE49-F238E27FC236}">
                <a16:creationId xmlns:a16="http://schemas.microsoft.com/office/drawing/2014/main" id="{6145F0D0-D435-0365-FF89-E3BF4C6C3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6C0BBB-BE6A-1ECC-3EFD-E252C9F7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La fin du « pasteur-orchestre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C089A7-4412-00D1-1F1A-B087B294D998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effectLst/>
              </a:rPr>
              <a:t>seconde phase du projet : un phase de stabilisation et de stimulation de la vie communautaire pour porter ensemble ce projet…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986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A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48AB18-A0CC-ED27-4CBC-81830C7C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Intérêt de la gouvernance partageé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5017325-204C-CA71-A4A0-350AD78B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05" y="961812"/>
            <a:ext cx="677798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1BC77B-97F5-ACE9-8D85-34C2EB5F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Temps de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construire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l’atelier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8E2AA6C-D067-4EDD-C5CD-3EF95F27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1589786"/>
            <a:ext cx="6553545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A2D0AE-2289-FBF0-8367-D5C7AEE8F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1993194"/>
          </a:xfrm>
        </p:spPr>
        <p:txBody>
          <a:bodyPr anchor="b">
            <a:no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L’Eglise MLK vue au travers de </a:t>
            </a:r>
            <a:br>
              <a:rPr lang="fr-FR" sz="4000" dirty="0">
                <a:solidFill>
                  <a:schemeClr val="tx2"/>
                </a:solidFill>
              </a:rPr>
            </a:br>
            <a:r>
              <a:rPr lang="fr-FR" sz="4000" dirty="0">
                <a:solidFill>
                  <a:schemeClr val="tx2"/>
                </a:solidFill>
              </a:rPr>
              <a:t>la gouvernance partagée</a:t>
            </a:r>
            <a:br>
              <a:rPr lang="fr-FR" sz="4000" dirty="0">
                <a:solidFill>
                  <a:schemeClr val="tx2"/>
                </a:solidFill>
              </a:rPr>
            </a:br>
            <a:br>
              <a:rPr lang="fr-FR" sz="4000" dirty="0">
                <a:solidFill>
                  <a:schemeClr val="tx2"/>
                </a:solidFill>
              </a:rPr>
            </a:br>
            <a:r>
              <a:rPr lang="fr-FR" sz="4000" b="1" i="1" dirty="0">
                <a:solidFill>
                  <a:schemeClr val="tx2"/>
                </a:solidFill>
              </a:rPr>
              <a:t>Cercles par thématique</a:t>
            </a:r>
            <a:endParaRPr lang="fr-CH" sz="4000" b="1" i="1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90B2E2-0DB8-7947-068B-E692EF3C1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968" y="5590439"/>
            <a:ext cx="9163757" cy="450447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Suite AG Extraordinaire du 19.03.2023</a:t>
            </a:r>
            <a:endParaRPr lang="fr-CH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49C269-745A-7B7F-42F9-7463056D2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836" y="183173"/>
            <a:ext cx="5428836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97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Vue globale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19</a:t>
            </a:fld>
            <a:endParaRPr lang="fr-CH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7132759-C56C-5DE1-64B0-25B7B5951273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4D3F7E-452A-9CE4-27C6-51327E3F6C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084" y="3111514"/>
            <a:ext cx="2074434" cy="10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410DA-6675-94A4-A3BC-9CA8A4193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A570E7-2965-104C-5448-BD98782D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Au menu du jour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1F0D41B-73FE-E9CC-8442-239542092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591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51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Communication 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20</a:t>
            </a:fld>
            <a:endParaRPr lang="fr-CH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E3CBD82-49BB-E287-DB2E-5A7B523E41FD}"/>
              </a:ext>
            </a:extLst>
          </p:cNvPr>
          <p:cNvGrpSpPr/>
          <p:nvPr/>
        </p:nvGrpSpPr>
        <p:grpSpPr>
          <a:xfrm>
            <a:off x="1862356" y="1897952"/>
            <a:ext cx="2933384" cy="2043290"/>
            <a:chOff x="2703207" y="238927"/>
            <a:chExt cx="2933384" cy="204329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05B8E69-D2B3-8E27-4762-F036F7FFEA24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D9FA5C58-07C8-D583-1C04-EC2B55CEDC48}"/>
                </a:ext>
              </a:extLst>
            </p:cNvPr>
            <p:cNvSpPr txBox="1"/>
            <p:nvPr/>
          </p:nvSpPr>
          <p:spPr>
            <a:xfrm>
              <a:off x="3132791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Newsletter</a:t>
              </a:r>
              <a:endParaRPr lang="fr-CH" sz="2000" b="1" kern="1200" cap="all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7937326-26AD-DA3F-CC77-918EC1812214}"/>
              </a:ext>
            </a:extLst>
          </p:cNvPr>
          <p:cNvGrpSpPr/>
          <p:nvPr/>
        </p:nvGrpSpPr>
        <p:grpSpPr>
          <a:xfrm>
            <a:off x="5010532" y="1897952"/>
            <a:ext cx="2933384" cy="2043290"/>
            <a:chOff x="2703207" y="238927"/>
            <a:chExt cx="2933384" cy="204329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3736C8B-CD4B-1AC1-BE57-379C12FAABE6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781E3CC9-50CE-1B90-066B-915F7E505A05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Site internet</a:t>
              </a:r>
              <a:endParaRPr lang="fr-CH" sz="2000" b="1" kern="1200" cap="all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81DA915-B82E-1C44-20D6-762423A64CB7}"/>
              </a:ext>
            </a:extLst>
          </p:cNvPr>
          <p:cNvGrpSpPr/>
          <p:nvPr/>
        </p:nvGrpSpPr>
        <p:grpSpPr>
          <a:xfrm>
            <a:off x="3543840" y="3807604"/>
            <a:ext cx="2933384" cy="2100592"/>
            <a:chOff x="2703207" y="181625"/>
            <a:chExt cx="2933384" cy="210059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1BF6145-42A9-165D-9962-F7545BCBF513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0202AD9D-B410-EF02-5079-29D61186A049}"/>
                </a:ext>
              </a:extLst>
            </p:cNvPr>
            <p:cNvSpPr txBox="1"/>
            <p:nvPr/>
          </p:nvSpPr>
          <p:spPr>
            <a:xfrm>
              <a:off x="3151217" y="181625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Réseaux sociaux</a:t>
              </a:r>
              <a:endParaRPr lang="fr-CH" sz="2000" b="1" kern="1200" cap="all" dirty="0"/>
            </a:p>
          </p:txBody>
        </p:sp>
      </p:grpSp>
      <p:sp>
        <p:nvSpPr>
          <p:cNvPr id="17" name="Ellipse 4">
            <a:extLst>
              <a:ext uri="{FF2B5EF4-FFF2-40B4-BE49-F238E27FC236}">
                <a16:creationId xmlns:a16="http://schemas.microsoft.com/office/drawing/2014/main" id="{868DD0C6-B650-65A0-D510-F9E0ACDE3328}"/>
              </a:ext>
            </a:extLst>
          </p:cNvPr>
          <p:cNvSpPr txBox="1"/>
          <p:nvPr/>
        </p:nvSpPr>
        <p:spPr>
          <a:xfrm>
            <a:off x="3866028" y="2926756"/>
            <a:ext cx="2074216" cy="627658"/>
          </a:xfrm>
          <a:prstGeom prst="rect">
            <a:avLst/>
          </a:prstGeom>
          <a:solidFill>
            <a:srgbClr val="ADCDEA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Désirée </a:t>
            </a:r>
            <a:r>
              <a:rPr lang="fr-FR" sz="1600" kern="1200" dirty="0" err="1"/>
              <a:t>Ianovici</a:t>
            </a:r>
            <a:br>
              <a:rPr lang="fr-FR" sz="1600" kern="1200" dirty="0"/>
            </a:br>
            <a:r>
              <a:rPr lang="fr-FR" sz="1600" kern="1200" dirty="0"/>
              <a:t>079 698 32 67</a:t>
            </a:r>
            <a:endParaRPr lang="fr-CH" sz="1600" kern="1200" dirty="0"/>
          </a:p>
        </p:txBody>
      </p:sp>
      <p:sp>
        <p:nvSpPr>
          <p:cNvPr id="18" name="Ellipse 4">
            <a:extLst>
              <a:ext uri="{FF2B5EF4-FFF2-40B4-BE49-F238E27FC236}">
                <a16:creationId xmlns:a16="http://schemas.microsoft.com/office/drawing/2014/main" id="{20EAD0CE-E245-15C0-5BB6-4A3C9113E175}"/>
              </a:ext>
            </a:extLst>
          </p:cNvPr>
          <p:cNvSpPr txBox="1"/>
          <p:nvPr/>
        </p:nvSpPr>
        <p:spPr>
          <a:xfrm>
            <a:off x="3991850" y="4866701"/>
            <a:ext cx="2074216" cy="627658"/>
          </a:xfrm>
          <a:prstGeom prst="rect">
            <a:avLst/>
          </a:prstGeom>
          <a:solidFill>
            <a:srgbClr val="ADCDEA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Astrid</a:t>
            </a:r>
            <a:br>
              <a:rPr lang="fr-FR" sz="1600" kern="1200" dirty="0"/>
            </a:br>
            <a:r>
              <a:rPr lang="fr-FR" sz="1600" kern="1200" dirty="0"/>
              <a:t>078 730 22 51</a:t>
            </a:r>
            <a:endParaRPr lang="fr-CH" sz="1600" kern="1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D29DFC5-E010-D971-E788-8307EE6BB592}"/>
              </a:ext>
            </a:extLst>
          </p:cNvPr>
          <p:cNvSpPr/>
          <p:nvPr/>
        </p:nvSpPr>
        <p:spPr>
          <a:xfrm>
            <a:off x="959061" y="1553118"/>
            <a:ext cx="7924956" cy="4681686"/>
          </a:xfrm>
          <a:prstGeom prst="ellipse">
            <a:avLst/>
          </a:prstGeom>
          <a:noFill/>
          <a:ln w="34925">
            <a:solidFill>
              <a:srgbClr val="ADC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4">
            <a:extLst>
              <a:ext uri="{FF2B5EF4-FFF2-40B4-BE49-F238E27FC236}">
                <a16:creationId xmlns:a16="http://schemas.microsoft.com/office/drawing/2014/main" id="{D00A7516-F8A9-B945-1DD7-0965A65559CA}"/>
              </a:ext>
            </a:extLst>
          </p:cNvPr>
          <p:cNvSpPr txBox="1"/>
          <p:nvPr/>
        </p:nvSpPr>
        <p:spPr>
          <a:xfrm>
            <a:off x="9220729" y="2153018"/>
            <a:ext cx="2836331" cy="1200466"/>
          </a:xfrm>
          <a:prstGeom prst="rect">
            <a:avLst/>
          </a:prstGeom>
          <a:solidFill>
            <a:srgbClr val="ADCDEA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Relations avec les médias</a:t>
            </a:r>
            <a:r>
              <a:rPr lang="fr-FR" sz="1600" dirty="0"/>
              <a:t> : 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-Kiosque à musique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-Télévision/radio-culte télévisé</a:t>
            </a:r>
            <a:endParaRPr lang="fr-FR" sz="1600" kern="1200" dirty="0"/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fr-CH" sz="1600" kern="1200" dirty="0"/>
          </a:p>
        </p:txBody>
      </p:sp>
      <p:pic>
        <p:nvPicPr>
          <p:cNvPr id="23" name="Graphique 22" descr="Atome">
            <a:extLst>
              <a:ext uri="{FF2B5EF4-FFF2-40B4-BE49-F238E27FC236}">
                <a16:creationId xmlns:a16="http://schemas.microsoft.com/office/drawing/2014/main" id="{51CD0E6A-D69F-E1B7-8652-77B3A98C0A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549" y="3310638"/>
            <a:ext cx="295906" cy="295906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CC3FC9E-42E1-2FFA-2DCF-EAC35ED0550C}"/>
              </a:ext>
            </a:extLst>
          </p:cNvPr>
          <p:cNvCxnSpPr>
            <a:cxnSpLocks/>
          </p:cNvCxnSpPr>
          <p:nvPr/>
        </p:nvCxnSpPr>
        <p:spPr>
          <a:xfrm flipV="1">
            <a:off x="8610600" y="2926756"/>
            <a:ext cx="521208" cy="472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4">
            <a:extLst>
              <a:ext uri="{FF2B5EF4-FFF2-40B4-BE49-F238E27FC236}">
                <a16:creationId xmlns:a16="http://schemas.microsoft.com/office/drawing/2014/main" id="{143FE266-F6F7-68CB-E370-76F122C9C666}"/>
              </a:ext>
            </a:extLst>
          </p:cNvPr>
          <p:cNvSpPr txBox="1"/>
          <p:nvPr/>
        </p:nvSpPr>
        <p:spPr>
          <a:xfrm>
            <a:off x="9220729" y="3691497"/>
            <a:ext cx="2836331" cy="2662649"/>
          </a:xfrm>
          <a:prstGeom prst="rect">
            <a:avLst/>
          </a:prstGeom>
          <a:solidFill>
            <a:srgbClr val="ADCDEA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Idées de Jacqueline S pour se faire connaître : </a:t>
            </a:r>
            <a:endParaRPr lang="fr-FR" sz="1600" dirty="0"/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-Inviter des chœurs pour qq chants dans un culte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-Participer à une émission radio ou télé (kiosque à musique, ... Cyril </a:t>
            </a:r>
            <a:r>
              <a:rPr lang="fr-FR" sz="1600" dirty="0" err="1"/>
              <a:t>Dépraz</a:t>
            </a:r>
            <a:r>
              <a:rPr lang="fr-FR" sz="1600" dirty="0"/>
              <a:t>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</a:t>
            </a:r>
            <a:r>
              <a:rPr lang="fr-FR" sz="1600" dirty="0"/>
              <a:t>Culte radiodiffusé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-Culte ou concert sur les </a:t>
            </a:r>
            <a:r>
              <a:rPr lang="fr-FR" sz="1600" dirty="0"/>
              <a:t>marchés</a:t>
            </a:r>
            <a:endParaRPr lang="fr-FR" sz="1600" kern="1200" dirty="0"/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fr-CH" sz="1600" kern="1200" dirty="0"/>
          </a:p>
        </p:txBody>
      </p:sp>
    </p:spTree>
    <p:extLst>
      <p:ext uri="{BB962C8B-B14F-4D97-AF65-F5344CB8AC3E}">
        <p14:creationId xmlns:p14="http://schemas.microsoft.com/office/powerpoint/2010/main" val="315701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Témoignages et solidarité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21</a:t>
            </a:fld>
            <a:endParaRPr lang="fr-CH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4B31C13-A96C-F25F-D236-058120155D9B}"/>
              </a:ext>
            </a:extLst>
          </p:cNvPr>
          <p:cNvGrpSpPr/>
          <p:nvPr/>
        </p:nvGrpSpPr>
        <p:grpSpPr>
          <a:xfrm>
            <a:off x="3593620" y="1849184"/>
            <a:ext cx="2933384" cy="3661600"/>
            <a:chOff x="2703207" y="238927"/>
            <a:chExt cx="2933384" cy="204329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F0AC65B-977B-D89D-E7CC-12C553D92AAA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27687F22-F062-2D66-839B-ADC0A7DD53CD}"/>
                </a:ext>
              </a:extLst>
            </p:cNvPr>
            <p:cNvSpPr txBox="1"/>
            <p:nvPr/>
          </p:nvSpPr>
          <p:spPr>
            <a:xfrm>
              <a:off x="3132791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Distribution alimentaire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9954A62-8D92-EA13-8884-006D40108F61}"/>
              </a:ext>
            </a:extLst>
          </p:cNvPr>
          <p:cNvGrpSpPr/>
          <p:nvPr/>
        </p:nvGrpSpPr>
        <p:grpSpPr>
          <a:xfrm>
            <a:off x="6741796" y="1849184"/>
            <a:ext cx="2933384" cy="3661600"/>
            <a:chOff x="2703207" y="238927"/>
            <a:chExt cx="2933384" cy="204329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60586F3-057D-98B9-8E44-692C5D29006A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B4D5536E-BAF7-2B7C-3151-4B61E891AA5C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Église OUVERTE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12" name="Ellipse 4">
            <a:extLst>
              <a:ext uri="{FF2B5EF4-FFF2-40B4-BE49-F238E27FC236}">
                <a16:creationId xmlns:a16="http://schemas.microsoft.com/office/drawing/2014/main" id="{24BB5BC2-3EBF-8364-F847-A5A4416F6088}"/>
              </a:ext>
            </a:extLst>
          </p:cNvPr>
          <p:cNvSpPr txBox="1"/>
          <p:nvPr/>
        </p:nvSpPr>
        <p:spPr>
          <a:xfrm>
            <a:off x="4087698" y="3278801"/>
            <a:ext cx="1945228" cy="1713073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Suzanne </a:t>
            </a:r>
            <a:r>
              <a:rPr lang="fr-FR" sz="1600" kern="1200" dirty="0" err="1"/>
              <a:t>Lüthy</a:t>
            </a:r>
            <a:br>
              <a:rPr lang="fr-FR" sz="1600" kern="1200" dirty="0"/>
            </a:br>
            <a:r>
              <a:rPr lang="fr-FR" sz="1600" kern="1200" dirty="0"/>
              <a:t>077 419 20 64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Laurent Clerc</a:t>
            </a:r>
            <a:br>
              <a:rPr lang="fr-FR" sz="1600" b="1" kern="1200" dirty="0"/>
            </a:br>
            <a:r>
              <a:rPr lang="fr-FR" sz="1600" kern="1200" dirty="0"/>
              <a:t>079 217 45 44</a:t>
            </a:r>
            <a:br>
              <a:rPr lang="fr-FR" sz="1600" kern="1200" dirty="0"/>
            </a:br>
            <a:r>
              <a:rPr lang="fr-FR" sz="1600" kern="1200" dirty="0"/>
              <a:t>(ok en semaine sauf lundi)</a:t>
            </a:r>
            <a:endParaRPr lang="fr-CH" sz="1600" kern="12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F0E12AB-5193-8C51-61D5-E3CFDCBBEF63}"/>
              </a:ext>
            </a:extLst>
          </p:cNvPr>
          <p:cNvSpPr/>
          <p:nvPr/>
        </p:nvSpPr>
        <p:spPr>
          <a:xfrm>
            <a:off x="2690325" y="1504350"/>
            <a:ext cx="7924956" cy="4681686"/>
          </a:xfrm>
          <a:prstGeom prst="ellipse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723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Communauté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22</a:t>
            </a:fld>
            <a:endParaRPr lang="fr-CH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DEBA618-C47B-E143-3227-0706537925F3}"/>
              </a:ext>
            </a:extLst>
          </p:cNvPr>
          <p:cNvGrpSpPr/>
          <p:nvPr/>
        </p:nvGrpSpPr>
        <p:grpSpPr>
          <a:xfrm>
            <a:off x="3382458" y="1191755"/>
            <a:ext cx="3374273" cy="3352501"/>
            <a:chOff x="2703207" y="9994"/>
            <a:chExt cx="2933384" cy="2272223"/>
          </a:xfrm>
          <a:solidFill>
            <a:srgbClr val="FFC000">
              <a:alpha val="0"/>
            </a:srgbClr>
          </a:solidFill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506F5C8-8F79-59C9-A732-35AF96E42A1B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52A3596F-B2F6-A4A3-0623-47877244440E}"/>
                </a:ext>
              </a:extLst>
            </p:cNvPr>
            <p:cNvSpPr txBox="1"/>
            <p:nvPr/>
          </p:nvSpPr>
          <p:spPr>
            <a:xfrm>
              <a:off x="3138439" y="9994"/>
              <a:ext cx="2074216" cy="14448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Groupes de maison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9408499-B738-EF30-D803-52E43F7AA087}"/>
              </a:ext>
            </a:extLst>
          </p:cNvPr>
          <p:cNvGrpSpPr/>
          <p:nvPr/>
        </p:nvGrpSpPr>
        <p:grpSpPr>
          <a:xfrm>
            <a:off x="6700646" y="1201301"/>
            <a:ext cx="2939368" cy="2389325"/>
            <a:chOff x="2703207" y="238927"/>
            <a:chExt cx="2933384" cy="204329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F83CB85-FC8A-FD18-F642-C8A40C682238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EAC7123F-6D5D-AECB-5A87-CECF882BAB94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 err="1"/>
                <a:t>PRIères</a:t>
              </a: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2F3468E-40B6-A340-3390-6A71800785D9}"/>
              </a:ext>
            </a:extLst>
          </p:cNvPr>
          <p:cNvGrpSpPr/>
          <p:nvPr/>
        </p:nvGrpSpPr>
        <p:grpSpPr>
          <a:xfrm>
            <a:off x="5914387" y="3519459"/>
            <a:ext cx="4063291" cy="2533093"/>
            <a:chOff x="2703207" y="181625"/>
            <a:chExt cx="2933384" cy="2100592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F3CC4B3-5AEE-BDE0-13E5-3DB688ECB5C5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49E7178B-4E18-4CE9-FF7E-1108B286FC99}"/>
                </a:ext>
              </a:extLst>
            </p:cNvPr>
            <p:cNvSpPr txBox="1"/>
            <p:nvPr/>
          </p:nvSpPr>
          <p:spPr>
            <a:xfrm>
              <a:off x="3151217" y="181625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Convivialité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15" name="Ellipse 4">
            <a:extLst>
              <a:ext uri="{FF2B5EF4-FFF2-40B4-BE49-F238E27FC236}">
                <a16:creationId xmlns:a16="http://schemas.microsoft.com/office/drawing/2014/main" id="{4DCED71F-7F61-9843-E0BD-D1A9E3389671}"/>
              </a:ext>
            </a:extLst>
          </p:cNvPr>
          <p:cNvSpPr txBox="1"/>
          <p:nvPr/>
        </p:nvSpPr>
        <p:spPr>
          <a:xfrm>
            <a:off x="7182835" y="1995644"/>
            <a:ext cx="2070437" cy="1102186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fr-FR" sz="1600" kern="1200" dirty="0"/>
            </a:br>
            <a:r>
              <a:rPr lang="fr-FR" sz="1600" b="1" dirty="0"/>
              <a:t>Soirée Louange :</a:t>
            </a:r>
            <a:br>
              <a:rPr lang="fr-FR" sz="1600" b="1" dirty="0"/>
            </a:br>
            <a:r>
              <a:rPr lang="fr-FR" sz="1600" kern="1200" dirty="0"/>
              <a:t>Rachel</a:t>
            </a:r>
            <a:endParaRPr lang="fr-CH" sz="1600" dirty="0"/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H" sz="1600" b="1" dirty="0"/>
              <a:t>Chaînes de prière ? </a:t>
            </a:r>
            <a:r>
              <a:rPr lang="fr-CH" sz="1600" dirty="0"/>
              <a:t>Laurence</a:t>
            </a:r>
            <a:br>
              <a:rPr lang="fr-CH" sz="1600" b="1" dirty="0"/>
            </a:br>
            <a:endParaRPr lang="fr-FR" sz="1600" b="1" dirty="0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A3C4E03C-537B-A3D2-AEF9-FD578B476A72}"/>
              </a:ext>
            </a:extLst>
          </p:cNvPr>
          <p:cNvSpPr txBox="1"/>
          <p:nvPr/>
        </p:nvSpPr>
        <p:spPr>
          <a:xfrm>
            <a:off x="6613377" y="3941088"/>
            <a:ext cx="2587263" cy="1742306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Journée, WE MLK :</a:t>
            </a:r>
            <a:br>
              <a:rPr lang="fr-FR" sz="1600" b="1" kern="1200" dirty="0"/>
            </a:br>
            <a:r>
              <a:rPr lang="fr-FR" sz="1600" kern="1200" dirty="0"/>
              <a:t>Claire Musard</a:t>
            </a:r>
            <a:br>
              <a:rPr lang="fr-FR" sz="1600" kern="1200" dirty="0"/>
            </a:br>
            <a:r>
              <a:rPr lang="fr-FR" sz="1600" b="1" dirty="0"/>
              <a:t>Mettre un cercle repas</a:t>
            </a:r>
            <a:br>
              <a:rPr lang="fr-FR" sz="1600" b="1" dirty="0"/>
            </a:br>
            <a:r>
              <a:rPr lang="fr-FR" sz="1600" b="1" dirty="0" err="1"/>
              <a:t>Repas</a:t>
            </a:r>
            <a:r>
              <a:rPr lang="fr-FR" sz="1600" b="1" dirty="0"/>
              <a:t> + fourni :</a:t>
            </a:r>
            <a:br>
              <a:rPr lang="fr-FR" sz="1600" b="1" dirty="0"/>
            </a:br>
            <a:r>
              <a:rPr lang="fr-FR" sz="1600" dirty="0" err="1"/>
              <a:t>Aloys</a:t>
            </a:r>
            <a:br>
              <a:rPr lang="fr-FR" sz="1600" b="1" dirty="0"/>
            </a:br>
            <a:r>
              <a:rPr lang="fr-FR" sz="1600" b="1" kern="1200" dirty="0"/>
              <a:t>Repas de soutien : </a:t>
            </a:r>
            <a:br>
              <a:rPr lang="fr-FR" sz="1600" b="1" kern="1200" dirty="0"/>
            </a:br>
            <a:r>
              <a:rPr lang="fr-FR" sz="1600" kern="1200" dirty="0"/>
              <a:t>Marie T, Hugues, Laurence</a:t>
            </a:r>
            <a:endParaRPr lang="fr-CH" sz="1600" b="1" kern="1200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60B4AA6-B4D4-86B5-ED36-81F1116594F9}"/>
              </a:ext>
            </a:extLst>
          </p:cNvPr>
          <p:cNvSpPr/>
          <p:nvPr/>
        </p:nvSpPr>
        <p:spPr>
          <a:xfrm>
            <a:off x="2861628" y="882946"/>
            <a:ext cx="8287270" cy="5415361"/>
          </a:xfrm>
          <a:prstGeom prst="ellipse">
            <a:avLst/>
          </a:prstGeom>
          <a:noFill/>
          <a:ln w="34925">
            <a:solidFill>
              <a:schemeClr val="accent2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4">
            <a:extLst>
              <a:ext uri="{FF2B5EF4-FFF2-40B4-BE49-F238E27FC236}">
                <a16:creationId xmlns:a16="http://schemas.microsoft.com/office/drawing/2014/main" id="{D0ED8398-03FD-0E8D-5096-B9FA52E261A5}"/>
              </a:ext>
            </a:extLst>
          </p:cNvPr>
          <p:cNvSpPr txBox="1"/>
          <p:nvPr/>
        </p:nvSpPr>
        <p:spPr>
          <a:xfrm>
            <a:off x="3979314" y="2273479"/>
            <a:ext cx="2074216" cy="1742306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dirty="0"/>
              <a:t>Suite The </a:t>
            </a:r>
            <a:r>
              <a:rPr lang="fr-FR" sz="1600" b="1" dirty="0" err="1"/>
              <a:t>Chosen</a:t>
            </a:r>
            <a:r>
              <a:rPr lang="fr-FR" sz="1600" b="1" dirty="0"/>
              <a:t> :</a:t>
            </a:r>
            <a:br>
              <a:rPr lang="fr-FR" sz="1600" b="1" dirty="0"/>
            </a:br>
            <a:r>
              <a:rPr lang="fr-FR" sz="1600" dirty="0"/>
              <a:t>Laurence</a:t>
            </a:r>
            <a:br>
              <a:rPr lang="fr-FR" sz="1600" dirty="0"/>
            </a:br>
            <a:br>
              <a:rPr lang="fr-FR" sz="1600" dirty="0"/>
            </a:br>
            <a:r>
              <a:rPr lang="fr-FR" sz="1600" kern="1200" dirty="0"/>
              <a:t>Gaétane (intérêt)</a:t>
            </a:r>
            <a:br>
              <a:rPr lang="fr-FR" sz="1600" kern="1200" dirty="0"/>
            </a:br>
            <a:r>
              <a:rPr lang="fr-FR" sz="1600" kern="1200" dirty="0"/>
              <a:t>079 525 22 66</a:t>
            </a:r>
            <a:br>
              <a:rPr lang="fr-FR" sz="1600" kern="1200" dirty="0"/>
            </a:br>
            <a:br>
              <a:rPr lang="fr-FR" sz="1600" kern="1200" dirty="0"/>
            </a:br>
            <a:r>
              <a:rPr lang="fr-FR" sz="1600" dirty="0"/>
              <a:t>Marie</a:t>
            </a:r>
            <a:endParaRPr lang="fr-CH" sz="1600" kern="1200" dirty="0"/>
          </a:p>
        </p:txBody>
      </p:sp>
    </p:spTree>
    <p:extLst>
      <p:ext uri="{BB962C8B-B14F-4D97-AF65-F5344CB8AC3E}">
        <p14:creationId xmlns:p14="http://schemas.microsoft.com/office/powerpoint/2010/main" val="421140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Administratif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23</a:t>
            </a:fld>
            <a:endParaRPr lang="fr-CH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2300649-4DDF-DB33-C7FC-E0CA3E466BF6}"/>
              </a:ext>
            </a:extLst>
          </p:cNvPr>
          <p:cNvGrpSpPr/>
          <p:nvPr/>
        </p:nvGrpSpPr>
        <p:grpSpPr>
          <a:xfrm>
            <a:off x="2194559" y="1643872"/>
            <a:ext cx="3486703" cy="2250554"/>
            <a:chOff x="2703207" y="238927"/>
            <a:chExt cx="2933384" cy="204329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D3FFA24-D5F9-B119-1E26-94CBFF4FEA6C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e 4">
              <a:extLst>
                <a:ext uri="{FF2B5EF4-FFF2-40B4-BE49-F238E27FC236}">
                  <a16:creationId xmlns:a16="http://schemas.microsoft.com/office/drawing/2014/main" id="{E779BC4A-F6A2-45D8-0D66-F564BACD176E}"/>
                </a:ext>
              </a:extLst>
            </p:cNvPr>
            <p:cNvSpPr txBox="1"/>
            <p:nvPr/>
          </p:nvSpPr>
          <p:spPr>
            <a:xfrm>
              <a:off x="3132791" y="469441"/>
              <a:ext cx="2074216" cy="12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 err="1"/>
                <a:t>CONseil</a:t>
              </a:r>
              <a:r>
                <a:rPr lang="fr-FR" sz="2000" b="1" kern="1200" cap="all" dirty="0"/>
                <a:t> MLK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A6714AD-33EC-6E6B-E6C3-42F77927FC7D}"/>
              </a:ext>
            </a:extLst>
          </p:cNvPr>
          <p:cNvGrpSpPr/>
          <p:nvPr/>
        </p:nvGrpSpPr>
        <p:grpSpPr>
          <a:xfrm>
            <a:off x="5844391" y="1602602"/>
            <a:ext cx="3121235" cy="2250554"/>
            <a:chOff x="2703207" y="238927"/>
            <a:chExt cx="2933384" cy="204329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429D95B-528B-701E-BFDD-35BDC8ED0337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4">
              <a:extLst>
                <a:ext uri="{FF2B5EF4-FFF2-40B4-BE49-F238E27FC236}">
                  <a16:creationId xmlns:a16="http://schemas.microsoft.com/office/drawing/2014/main" id="{AA50CFDA-1D3F-6483-E5A1-18C850C8969D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Trésorerie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0E2E4E9-C240-797C-E74D-27A1C4675C91}"/>
              </a:ext>
            </a:extLst>
          </p:cNvPr>
          <p:cNvGrpSpPr/>
          <p:nvPr/>
        </p:nvGrpSpPr>
        <p:grpSpPr>
          <a:xfrm>
            <a:off x="3866845" y="3685641"/>
            <a:ext cx="3759466" cy="1996656"/>
            <a:chOff x="3104721" y="258065"/>
            <a:chExt cx="2933384" cy="204329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6BAE2E9-BB73-BCB9-C4AF-E6368B4BD9B0}"/>
                </a:ext>
              </a:extLst>
            </p:cNvPr>
            <p:cNvSpPr/>
            <p:nvPr/>
          </p:nvSpPr>
          <p:spPr>
            <a:xfrm>
              <a:off x="3104721" y="258065"/>
              <a:ext cx="2933384" cy="204329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lipse 4">
              <a:extLst>
                <a:ext uri="{FF2B5EF4-FFF2-40B4-BE49-F238E27FC236}">
                  <a16:creationId xmlns:a16="http://schemas.microsoft.com/office/drawing/2014/main" id="{86FA0A13-464C-B8D2-A373-B96BC8BA6181}"/>
                </a:ext>
              </a:extLst>
            </p:cNvPr>
            <p:cNvSpPr txBox="1"/>
            <p:nvPr/>
          </p:nvSpPr>
          <p:spPr>
            <a:xfrm>
              <a:off x="3534305" y="541563"/>
              <a:ext cx="2074216" cy="775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Réservation de l’Espace MLK</a:t>
              </a:r>
              <a:endParaRPr lang="fr-CH" sz="2000" b="1" kern="1200" cap="all" dirty="0"/>
            </a:p>
          </p:txBody>
        </p:sp>
      </p:grpSp>
      <p:sp>
        <p:nvSpPr>
          <p:cNvPr id="28" name="Ellipse 4">
            <a:extLst>
              <a:ext uri="{FF2B5EF4-FFF2-40B4-BE49-F238E27FC236}">
                <a16:creationId xmlns:a16="http://schemas.microsoft.com/office/drawing/2014/main" id="{FE547D61-6734-3451-8387-53511ACDB0A1}"/>
              </a:ext>
            </a:extLst>
          </p:cNvPr>
          <p:cNvSpPr txBox="1"/>
          <p:nvPr/>
        </p:nvSpPr>
        <p:spPr>
          <a:xfrm>
            <a:off x="2866042" y="2441500"/>
            <a:ext cx="2143736" cy="972123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>
            <a:defPPr>
              <a:defRPr lang="fr-FR"/>
            </a:defPPr>
            <a:lvl1pPr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/>
            </a:lvl1pPr>
          </a:lstStyle>
          <a:p>
            <a:r>
              <a:rPr lang="fr-FR" dirty="0"/>
              <a:t>BC</a:t>
            </a:r>
            <a:br>
              <a:rPr lang="fr-FR" dirty="0"/>
            </a:br>
            <a:r>
              <a:rPr lang="fr-FR" dirty="0"/>
              <a:t>M.T, CM (LR)</a:t>
            </a:r>
            <a:br>
              <a:rPr lang="fr-FR" dirty="0"/>
            </a:br>
            <a:r>
              <a:rPr lang="fr-FR" dirty="0"/>
              <a:t>LW, Hugues</a:t>
            </a:r>
            <a:endParaRPr lang="fr-CH" dirty="0"/>
          </a:p>
        </p:txBody>
      </p:sp>
      <p:sp>
        <p:nvSpPr>
          <p:cNvPr id="32" name="Ellipse 4">
            <a:extLst>
              <a:ext uri="{FF2B5EF4-FFF2-40B4-BE49-F238E27FC236}">
                <a16:creationId xmlns:a16="http://schemas.microsoft.com/office/drawing/2014/main" id="{6ECBBF2C-F722-6AAB-99B1-4E3E848DF7A2}"/>
              </a:ext>
            </a:extLst>
          </p:cNvPr>
          <p:cNvSpPr txBox="1"/>
          <p:nvPr/>
        </p:nvSpPr>
        <p:spPr>
          <a:xfrm>
            <a:off x="6498551" y="2441500"/>
            <a:ext cx="2039393" cy="691325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Alain</a:t>
            </a:r>
            <a:br>
              <a:rPr lang="fr-FR" sz="1600" kern="1200" dirty="0"/>
            </a:br>
            <a:r>
              <a:rPr lang="fr-FR" sz="1600" kern="1200" dirty="0"/>
              <a:t>078 730 22 51</a:t>
            </a:r>
            <a:endParaRPr lang="fr-CH" sz="1600" kern="12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BE7135D-1FA3-6B43-E29B-F9A658CAD374}"/>
              </a:ext>
            </a:extLst>
          </p:cNvPr>
          <p:cNvSpPr/>
          <p:nvPr/>
        </p:nvSpPr>
        <p:spPr>
          <a:xfrm>
            <a:off x="1420472" y="1182623"/>
            <a:ext cx="8480402" cy="4746652"/>
          </a:xfrm>
          <a:prstGeom prst="ellipse">
            <a:avLst/>
          </a:prstGeom>
          <a:noFill/>
          <a:ln w="34925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llipse 4">
            <a:extLst>
              <a:ext uri="{FF2B5EF4-FFF2-40B4-BE49-F238E27FC236}">
                <a16:creationId xmlns:a16="http://schemas.microsoft.com/office/drawing/2014/main" id="{6237DC9B-BA93-3354-0C21-5DD32F36A1D5}"/>
              </a:ext>
            </a:extLst>
          </p:cNvPr>
          <p:cNvSpPr txBox="1"/>
          <p:nvPr/>
        </p:nvSpPr>
        <p:spPr>
          <a:xfrm>
            <a:off x="4824694" y="4754944"/>
            <a:ext cx="2039393" cy="691325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 err="1"/>
              <a:t>Aloys</a:t>
            </a:r>
            <a:endParaRPr lang="fr-CH" sz="1600" kern="1200" dirty="0"/>
          </a:p>
        </p:txBody>
      </p:sp>
    </p:spTree>
    <p:extLst>
      <p:ext uri="{BB962C8B-B14F-4D97-AF65-F5344CB8AC3E}">
        <p14:creationId xmlns:p14="http://schemas.microsoft.com/office/powerpoint/2010/main" val="58920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BD47-4D7B-FB9A-6A04-5F7915FA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Cultes Gospel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C18AC-D336-7534-7E1C-F0D1748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2" y="6358553"/>
            <a:ext cx="5347996" cy="365125"/>
          </a:xfrm>
        </p:spPr>
        <p:txBody>
          <a:bodyPr/>
          <a:lstStyle/>
          <a:p>
            <a:r>
              <a:rPr lang="fr-FR" dirty="0"/>
              <a:t>L’Eglise MLK vue au travers de la gouvernance partagée</a:t>
            </a:r>
            <a:br>
              <a:rPr lang="fr-FR" dirty="0"/>
            </a:br>
            <a:r>
              <a:rPr lang="fr-FR" dirty="0"/>
              <a:t>AG Extraordinaire 19.03.23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114BC-4F04-E6A6-2A64-76424A2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BE96-A396-4E10-A8DA-0A37F6D4F232}" type="slidenum">
              <a:rPr lang="fr-CH" smtClean="0"/>
              <a:t>24</a:t>
            </a:fld>
            <a:endParaRPr lang="fr-CH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902BE45-91A1-91D3-7381-E56EE849A58A}"/>
              </a:ext>
            </a:extLst>
          </p:cNvPr>
          <p:cNvGrpSpPr/>
          <p:nvPr/>
        </p:nvGrpSpPr>
        <p:grpSpPr>
          <a:xfrm>
            <a:off x="3773183" y="1542508"/>
            <a:ext cx="2131817" cy="1242133"/>
            <a:chOff x="2703207" y="238927"/>
            <a:chExt cx="2933384" cy="204329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6F1895D-A53C-9F00-AF75-FD5FEF43614C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6D464C54-E42C-0F39-7270-A301A46E3B3D}"/>
                </a:ext>
              </a:extLst>
            </p:cNvPr>
            <p:cNvSpPr txBox="1"/>
            <p:nvPr/>
          </p:nvSpPr>
          <p:spPr>
            <a:xfrm>
              <a:off x="3132791" y="695984"/>
              <a:ext cx="2074215" cy="1444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Direction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chorale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085C554-E119-3086-900D-F3E8B620135D}"/>
              </a:ext>
            </a:extLst>
          </p:cNvPr>
          <p:cNvGrpSpPr/>
          <p:nvPr/>
        </p:nvGrpSpPr>
        <p:grpSpPr>
          <a:xfrm>
            <a:off x="6096000" y="1432344"/>
            <a:ext cx="2673998" cy="1996656"/>
            <a:chOff x="2703207" y="238927"/>
            <a:chExt cx="2933384" cy="204329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6C1C14F-BD7D-BBDE-E24E-809B1ACB00FE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22167AD9-7E05-149D-C8F9-3E48D3091E6C}"/>
                </a:ext>
              </a:extLst>
            </p:cNvPr>
            <p:cNvSpPr txBox="1"/>
            <p:nvPr/>
          </p:nvSpPr>
          <p:spPr>
            <a:xfrm>
              <a:off x="3162017" y="295561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Coordination choristes</a:t>
              </a: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071C10A-6965-463B-DAA9-4777E39B94C4}"/>
              </a:ext>
            </a:extLst>
          </p:cNvPr>
          <p:cNvGrpSpPr/>
          <p:nvPr/>
        </p:nvGrpSpPr>
        <p:grpSpPr>
          <a:xfrm>
            <a:off x="5165896" y="4563365"/>
            <a:ext cx="3239145" cy="1571301"/>
            <a:chOff x="3104721" y="258065"/>
            <a:chExt cx="2933384" cy="204329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B157129-FB50-6239-6E87-D4C1E4D93103}"/>
                </a:ext>
              </a:extLst>
            </p:cNvPr>
            <p:cNvSpPr/>
            <p:nvPr/>
          </p:nvSpPr>
          <p:spPr>
            <a:xfrm>
              <a:off x="3104721" y="258065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C3FFD4EE-6920-DFB1-1C02-9F2BB2F1DE51}"/>
                </a:ext>
              </a:extLst>
            </p:cNvPr>
            <p:cNvSpPr txBox="1"/>
            <p:nvPr/>
          </p:nvSpPr>
          <p:spPr>
            <a:xfrm>
              <a:off x="3481049" y="429423"/>
              <a:ext cx="2074216" cy="1444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Technique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15" name="Ellipse 4">
            <a:extLst>
              <a:ext uri="{FF2B5EF4-FFF2-40B4-BE49-F238E27FC236}">
                <a16:creationId xmlns:a16="http://schemas.microsoft.com/office/drawing/2014/main" id="{C5103508-39EF-BB92-F961-A3E7D033F0C9}"/>
              </a:ext>
            </a:extLst>
          </p:cNvPr>
          <p:cNvSpPr txBox="1"/>
          <p:nvPr/>
        </p:nvSpPr>
        <p:spPr>
          <a:xfrm>
            <a:off x="211422" y="1853343"/>
            <a:ext cx="1714914" cy="1242133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dirty="0"/>
              <a:t>Emile Simon</a:t>
            </a:r>
            <a:br>
              <a:rPr lang="fr-FR" sz="1600" dirty="0"/>
            </a:br>
            <a:r>
              <a:rPr lang="fr-FR" sz="1600" dirty="0"/>
              <a:t>St Roch 29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076 520 36 46</a:t>
            </a:r>
            <a:endParaRPr lang="fr-CH" sz="1600" kern="1200" dirty="0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9EF74C0F-F68B-CFA2-F70C-2FF821F61DB9}"/>
              </a:ext>
            </a:extLst>
          </p:cNvPr>
          <p:cNvSpPr txBox="1"/>
          <p:nvPr/>
        </p:nvSpPr>
        <p:spPr>
          <a:xfrm>
            <a:off x="6711221" y="2344278"/>
            <a:ext cx="1551660" cy="691325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Camille Nicole</a:t>
            </a:r>
            <a:br>
              <a:rPr lang="fr-FR" sz="1600" kern="1200" dirty="0"/>
            </a:br>
            <a:r>
              <a:rPr lang="fr-FR" sz="1600" kern="1200" dirty="0"/>
              <a:t>079 950 76 28</a:t>
            </a:r>
            <a:endParaRPr lang="fr-CH" sz="1600" kern="12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FAFE400-083A-0E6E-043B-C188C4884096}"/>
              </a:ext>
            </a:extLst>
          </p:cNvPr>
          <p:cNvGrpSpPr/>
          <p:nvPr/>
        </p:nvGrpSpPr>
        <p:grpSpPr>
          <a:xfrm>
            <a:off x="7613130" y="2838293"/>
            <a:ext cx="4367448" cy="2532022"/>
            <a:chOff x="3104721" y="258065"/>
            <a:chExt cx="2933384" cy="204329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6BD4B4A-92DD-79CB-5657-7235BD373DFD}"/>
                </a:ext>
              </a:extLst>
            </p:cNvPr>
            <p:cNvSpPr/>
            <p:nvPr/>
          </p:nvSpPr>
          <p:spPr>
            <a:xfrm>
              <a:off x="3104721" y="258065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lipse 4">
              <a:extLst>
                <a:ext uri="{FF2B5EF4-FFF2-40B4-BE49-F238E27FC236}">
                  <a16:creationId xmlns:a16="http://schemas.microsoft.com/office/drawing/2014/main" id="{E8298BC7-B3AB-C461-8AFB-359F119CA6F5}"/>
                </a:ext>
              </a:extLst>
            </p:cNvPr>
            <p:cNvSpPr txBox="1"/>
            <p:nvPr/>
          </p:nvSpPr>
          <p:spPr>
            <a:xfrm>
              <a:off x="3528448" y="482382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Animation enfants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20" name="Ellipse 4">
            <a:extLst>
              <a:ext uri="{FF2B5EF4-FFF2-40B4-BE49-F238E27FC236}">
                <a16:creationId xmlns:a16="http://schemas.microsoft.com/office/drawing/2014/main" id="{4157ADF3-955A-DF24-D820-24C9D67EFF05}"/>
              </a:ext>
            </a:extLst>
          </p:cNvPr>
          <p:cNvSpPr txBox="1"/>
          <p:nvPr/>
        </p:nvSpPr>
        <p:spPr>
          <a:xfrm>
            <a:off x="8479212" y="3351794"/>
            <a:ext cx="2717485" cy="1657907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Claire Musard</a:t>
            </a:r>
            <a:br>
              <a:rPr lang="fr-FR" sz="1600" kern="1200" dirty="0"/>
            </a:br>
            <a:r>
              <a:rPr lang="fr-FR" sz="1600" b="1" dirty="0"/>
              <a:t>Goûters</a:t>
            </a:r>
            <a:r>
              <a:rPr lang="fr-FR" sz="1600" dirty="0"/>
              <a:t> : fourniture Laurence + trouver remplaçants si besoin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Lecture, récit prière</a:t>
            </a:r>
            <a:r>
              <a:rPr lang="fr-FR" sz="1600" kern="1200" dirty="0"/>
              <a:t> : Gaétane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dirty="0"/>
              <a:t>Narratrice</a:t>
            </a:r>
            <a:r>
              <a:rPr lang="fr-FR" sz="1600" dirty="0"/>
              <a:t> : Suzanne </a:t>
            </a:r>
            <a:r>
              <a:rPr lang="fr-FR" sz="1600" dirty="0" err="1"/>
              <a:t>Lüthy</a:t>
            </a:r>
            <a:endParaRPr lang="fr-FR" sz="1600" dirty="0"/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 err="1"/>
              <a:t>Natass</a:t>
            </a:r>
            <a:r>
              <a:rPr lang="fr-FR" sz="1600" dirty="0" err="1"/>
              <a:t>ia</a:t>
            </a:r>
            <a:r>
              <a:rPr lang="fr-FR" sz="1600" dirty="0"/>
              <a:t> Gobet 077 538 44 02</a:t>
            </a:r>
            <a:endParaRPr lang="fr-CH" sz="1600" kern="1200" dirty="0"/>
          </a:p>
        </p:txBody>
      </p:sp>
      <p:sp>
        <p:nvSpPr>
          <p:cNvPr id="21" name="Ellipse 4">
            <a:extLst>
              <a:ext uri="{FF2B5EF4-FFF2-40B4-BE49-F238E27FC236}">
                <a16:creationId xmlns:a16="http://schemas.microsoft.com/office/drawing/2014/main" id="{D236C97C-C347-F7E9-409B-9AB3A3EA1774}"/>
              </a:ext>
            </a:extLst>
          </p:cNvPr>
          <p:cNvSpPr txBox="1"/>
          <p:nvPr/>
        </p:nvSpPr>
        <p:spPr>
          <a:xfrm>
            <a:off x="5716368" y="5070342"/>
            <a:ext cx="2348868" cy="776465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/>
              <a:t>Trouver qq pour la sono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dirty="0"/>
              <a:t>Jacqueline S</a:t>
            </a:r>
            <a:br>
              <a:rPr lang="fr-FR" sz="1600" dirty="0"/>
            </a:br>
            <a:r>
              <a:rPr lang="fr-FR" sz="1600" dirty="0"/>
              <a:t>078 765 61 78</a:t>
            </a:r>
            <a:endParaRPr lang="fr-CH" sz="1600" kern="120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7E758C2-6818-7525-E574-72B4EE70ECF9}"/>
              </a:ext>
            </a:extLst>
          </p:cNvPr>
          <p:cNvGrpSpPr/>
          <p:nvPr/>
        </p:nvGrpSpPr>
        <p:grpSpPr>
          <a:xfrm>
            <a:off x="2730121" y="3815599"/>
            <a:ext cx="2677311" cy="1859778"/>
            <a:chOff x="2703207" y="238927"/>
            <a:chExt cx="2933384" cy="204329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7BDFE35-124D-C2B0-C418-DF0E51FED143}"/>
                </a:ext>
              </a:extLst>
            </p:cNvPr>
            <p:cNvSpPr/>
            <p:nvPr/>
          </p:nvSpPr>
          <p:spPr>
            <a:xfrm>
              <a:off x="2703207" y="238927"/>
              <a:ext cx="2933384" cy="204329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4">
              <a:extLst>
                <a:ext uri="{FF2B5EF4-FFF2-40B4-BE49-F238E27FC236}">
                  <a16:creationId xmlns:a16="http://schemas.microsoft.com/office/drawing/2014/main" id="{2B2371D7-0C99-2874-ADD4-3323C2E20BB5}"/>
                </a:ext>
              </a:extLst>
            </p:cNvPr>
            <p:cNvSpPr txBox="1"/>
            <p:nvPr/>
          </p:nvSpPr>
          <p:spPr>
            <a:xfrm>
              <a:off x="3184641" y="538160"/>
              <a:ext cx="2074216" cy="144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cap="all" dirty="0"/>
                <a:t>Accueil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cap="all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H" sz="2000" b="1" kern="1200" cap="all" dirty="0"/>
            </a:p>
          </p:txBody>
        </p:sp>
      </p:grpSp>
      <p:sp>
        <p:nvSpPr>
          <p:cNvPr id="25" name="Ellipse 4">
            <a:extLst>
              <a:ext uri="{FF2B5EF4-FFF2-40B4-BE49-F238E27FC236}">
                <a16:creationId xmlns:a16="http://schemas.microsoft.com/office/drawing/2014/main" id="{AF306C62-F2E2-4DB6-B3D4-C26985926CDE}"/>
              </a:ext>
            </a:extLst>
          </p:cNvPr>
          <p:cNvSpPr txBox="1"/>
          <p:nvPr/>
        </p:nvSpPr>
        <p:spPr>
          <a:xfrm>
            <a:off x="2988347" y="4484368"/>
            <a:ext cx="2177550" cy="691325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Laurence, Samuel N, </a:t>
            </a:r>
            <a:br>
              <a:rPr lang="fr-FR" sz="1600" kern="1200" dirty="0"/>
            </a:br>
            <a:r>
              <a:rPr lang="fr-FR" sz="1600" kern="1200" dirty="0"/>
              <a:t>Rachel, Camille Nicole</a:t>
            </a:r>
            <a:br>
              <a:rPr lang="fr-FR" sz="1600" kern="1200" dirty="0"/>
            </a:br>
            <a:r>
              <a:rPr lang="fr-FR" sz="1600" kern="1200" dirty="0"/>
              <a:t>079 950 76 28</a:t>
            </a:r>
            <a:endParaRPr lang="fr-CH" sz="1600" kern="1200" dirty="0"/>
          </a:p>
        </p:txBody>
      </p:sp>
      <p:sp>
        <p:nvSpPr>
          <p:cNvPr id="26" name="Ellipse 4">
            <a:extLst>
              <a:ext uri="{FF2B5EF4-FFF2-40B4-BE49-F238E27FC236}">
                <a16:creationId xmlns:a16="http://schemas.microsoft.com/office/drawing/2014/main" id="{C272EE1E-7CE5-B606-EE18-D7580B21EE78}"/>
              </a:ext>
            </a:extLst>
          </p:cNvPr>
          <p:cNvSpPr txBox="1"/>
          <p:nvPr/>
        </p:nvSpPr>
        <p:spPr>
          <a:xfrm>
            <a:off x="2646586" y="2825053"/>
            <a:ext cx="3449414" cy="952798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dirty="0"/>
              <a:t>Rencontres avec d’autres chorales pour prestation </a:t>
            </a:r>
            <a:r>
              <a:rPr lang="fr-FR" sz="1600" b="1" dirty="0" err="1"/>
              <a:t>co-animée</a:t>
            </a:r>
            <a:r>
              <a:rPr lang="fr-FR" sz="1600" b="1" dirty="0"/>
              <a:t> et peut-être dans d’autres paroisses : </a:t>
            </a:r>
            <a:br>
              <a:rPr lang="fr-FR" sz="1600" dirty="0"/>
            </a:br>
            <a:r>
              <a:rPr lang="fr-FR" sz="1600" dirty="0"/>
              <a:t>Sylvie</a:t>
            </a:r>
            <a:endParaRPr lang="fr-CH" sz="1600" kern="12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08B2ED-BD19-510E-42ED-23300DEB63A0}"/>
              </a:ext>
            </a:extLst>
          </p:cNvPr>
          <p:cNvSpPr/>
          <p:nvPr/>
        </p:nvSpPr>
        <p:spPr>
          <a:xfrm>
            <a:off x="1823864" y="1182623"/>
            <a:ext cx="10282792" cy="5171524"/>
          </a:xfrm>
          <a:prstGeom prst="ellipse">
            <a:avLst/>
          </a:prstGeom>
          <a:noFill/>
          <a:ln w="34925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07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personne, foule, groupe, gens&#10;&#10;Description générée automatiquement">
            <a:extLst>
              <a:ext uri="{FF2B5EF4-FFF2-40B4-BE49-F238E27FC236}">
                <a16:creationId xmlns:a16="http://schemas.microsoft.com/office/drawing/2014/main" id="{915CAE2D-AD7D-E505-17BA-DE4F5D66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Espace réservé du contenu 4" descr="Une image contenant personne, foule, gens, groupe&#10;&#10;Description générée automatiquement">
            <a:extLst>
              <a:ext uri="{FF2B5EF4-FFF2-40B4-BE49-F238E27FC236}">
                <a16:creationId xmlns:a16="http://schemas.microsoft.com/office/drawing/2014/main" id="{2928D91E-FB61-4D7C-C41A-753F68BE2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B64012-1FE1-D917-5B9D-4F12E29D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Concert gospel aux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Terreaux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(10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juin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2022)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4CD676C-5FC9-0ADE-4EAC-09112B19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638783"/>
            <a:ext cx="4007449" cy="13439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 les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choeurs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Fa7 et Gospel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Connecté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Genève</a:t>
            </a:r>
          </a:p>
        </p:txBody>
      </p:sp>
    </p:spTree>
    <p:extLst>
      <p:ext uri="{BB962C8B-B14F-4D97-AF65-F5344CB8AC3E}">
        <p14:creationId xmlns:p14="http://schemas.microsoft.com/office/powerpoint/2010/main" val="33574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ersonne, enfant, groupe, intérieur&#10;&#10;Description générée automatiquement">
            <a:extLst>
              <a:ext uri="{FF2B5EF4-FFF2-40B4-BE49-F238E27FC236}">
                <a16:creationId xmlns:a16="http://schemas.microsoft.com/office/drawing/2014/main" id="{F78079AD-C9C4-C781-81E7-C47594A13B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9B0802-50C2-BF48-8CBE-FDECFAC2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Premiers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baptêmes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MLK: joie et reconnaissance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(19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juin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22 et 19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février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23)</a:t>
            </a:r>
          </a:p>
        </p:txBody>
      </p:sp>
      <p:pic>
        <p:nvPicPr>
          <p:cNvPr id="10" name="Image 9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338914BB-103E-F115-1982-40424AE34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5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9AF200-0B55-2CAE-B057-6813F78C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culte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d’envoi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d’Open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Source Church…</a:t>
            </a:r>
          </a:p>
        </p:txBody>
      </p:sp>
      <p:pic>
        <p:nvPicPr>
          <p:cNvPr id="5" name="Espace réservé du contenu 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8D59355D-7540-40AF-954B-C961C4EE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9" name="Image 8" descr="Une image contenant personne, intérieur, repas&#10;&#10;Description générée automatiquement">
            <a:extLst>
              <a:ext uri="{FF2B5EF4-FFF2-40B4-BE49-F238E27FC236}">
                <a16:creationId xmlns:a16="http://schemas.microsoft.com/office/drawing/2014/main" id="{A49A6B32-7910-C576-88F5-552EEFE3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9" name="Group 15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3C2E0773-696D-ED63-AA52-98D62B479581}"/>
              </a:ext>
            </a:extLst>
          </p:cNvPr>
          <p:cNvSpPr txBox="1">
            <a:spLocks/>
          </p:cNvSpPr>
          <p:nvPr/>
        </p:nvSpPr>
        <p:spPr>
          <a:xfrm>
            <a:off x="7314944" y="4669978"/>
            <a:ext cx="4391024" cy="1173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… et plein de </a:t>
            </a:r>
            <a:r>
              <a:rPr lang="en-US" sz="3700" dirty="0" err="1">
                <a:solidFill>
                  <a:schemeClr val="bg1"/>
                </a:solidFill>
              </a:rPr>
              <a:t>familles</a:t>
            </a:r>
            <a:r>
              <a:rPr lang="en-US" sz="3700" dirty="0">
                <a:solidFill>
                  <a:schemeClr val="bg1"/>
                </a:solidFill>
              </a:rPr>
              <a:t> aux </a:t>
            </a:r>
            <a:r>
              <a:rPr lang="en-US" sz="3700" dirty="0" err="1">
                <a:solidFill>
                  <a:schemeClr val="bg1"/>
                </a:solidFill>
              </a:rPr>
              <a:t>cultes</a:t>
            </a:r>
            <a:r>
              <a:rPr lang="en-US" sz="3700" dirty="0">
                <a:solidFill>
                  <a:schemeClr val="bg1"/>
                </a:solidFill>
              </a:rPr>
              <a:t>, quelle vie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EDA42B-9B57-6565-338A-5C60694F3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08" y="4611831"/>
            <a:ext cx="1324232" cy="13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875C90-3CBF-CADD-F11F-929FA1FCB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B1768C-61A3-8C98-B856-1D93B0B4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Retour sur le burnout de Benjamin: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Une </a:t>
            </a:r>
            <a:r>
              <a:rPr lang="en-US" sz="4000" dirty="0" err="1">
                <a:solidFill>
                  <a:srgbClr val="FFFFFF"/>
                </a:solidFill>
              </a:rPr>
              <a:t>traversée</a:t>
            </a:r>
            <a:r>
              <a:rPr lang="en-US" sz="4000" dirty="0">
                <a:solidFill>
                  <a:srgbClr val="FFFFFF"/>
                </a:solidFill>
              </a:rPr>
              <a:t> du </a:t>
            </a:r>
            <a:r>
              <a:rPr lang="en-US" sz="4000" dirty="0" err="1">
                <a:solidFill>
                  <a:srgbClr val="FFFFFF"/>
                </a:solidFill>
              </a:rPr>
              <a:t>désert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31BE38-6077-76D6-189A-C2DA4D8D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Poste de Benjamin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E9F7B99-15E7-9F8B-8B53-8FF730CDC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654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08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70E23F-CBF6-AC1B-A65D-914B219C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talon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d’achille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800" dirty="0">
                <a:solidFill>
                  <a:srgbClr val="FFFFFF"/>
                </a:solidFill>
              </a:rPr>
              <a:t> le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sommeil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A704D58-6B3D-9E60-9CA3-CF2278AA8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241" y="492573"/>
            <a:ext cx="644470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F8BE89-0026-F11E-04DC-22B2B3A8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Gérer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deux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forte charge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mission impossible pour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moi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 descr="Une image contenant ciel&#10;&#10;Description générée automatiquement">
            <a:extLst>
              <a:ext uri="{FF2B5EF4-FFF2-40B4-BE49-F238E27FC236}">
                <a16:creationId xmlns:a16="http://schemas.microsoft.com/office/drawing/2014/main" id="{E804119C-98E4-5767-64FE-2594191F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53822" y="671870"/>
            <a:ext cx="6553545" cy="55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0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714</Words>
  <Application>Microsoft Macintosh PowerPoint</Application>
  <PresentationFormat>Grand écran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Eglise Martin Luther King Lausanne</vt:lpstr>
      <vt:lpstr>Au menu du jour</vt:lpstr>
      <vt:lpstr>Concert gospel aux Terreaux  (10 juin 2022)</vt:lpstr>
      <vt:lpstr>Premiers baptêmes à MLK: joie et reconnaissance  (19 juin 22 et 19 février 23)</vt:lpstr>
      <vt:lpstr>Le culte d’envoi  d’Open Source Church…</vt:lpstr>
      <vt:lpstr>Retour sur le burnout de Benjamin: Une traversée du désert</vt:lpstr>
      <vt:lpstr>Poste de Benjamin</vt:lpstr>
      <vt:lpstr>Mon talon d’achille:  le sommeil</vt:lpstr>
      <vt:lpstr>Gérer deux postes à forte charge mentale: mission impossible pour moi</vt:lpstr>
      <vt:lpstr>Un arrêt nécessaire</vt:lpstr>
      <vt:lpstr>Prendre le temps de l’essentiel: la famille</vt:lpstr>
      <vt:lpstr>Dans la peuf…</vt:lpstr>
      <vt:lpstr>« Fais-moi confiance »</vt:lpstr>
      <vt:lpstr>Quel avenir pour moi ?</vt:lpstr>
      <vt:lpstr>La fin du « pasteur-orchestre »</vt:lpstr>
      <vt:lpstr>Intérêt de la gouvernance partageé</vt:lpstr>
      <vt:lpstr>Temps de construire l’atelier</vt:lpstr>
      <vt:lpstr>L’Eglise MLK vue au travers de  la gouvernance partagée  Cercles par thématique</vt:lpstr>
      <vt:lpstr>Vue globale</vt:lpstr>
      <vt:lpstr>1. Communication </vt:lpstr>
      <vt:lpstr>2. Témoignages et solidarité</vt:lpstr>
      <vt:lpstr>3. Communauté</vt:lpstr>
      <vt:lpstr>4. Administratif</vt:lpstr>
      <vt:lpstr>5. Cultes Gospel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Eglise Martin Luther King Lausanne</dc:title>
  <dc:creator>Benjamin Cobaz</dc:creator>
  <cp:lastModifiedBy>Benjamin Cobaz</cp:lastModifiedBy>
  <cp:revision>14</cp:revision>
  <dcterms:created xsi:type="dcterms:W3CDTF">2022-03-15T12:40:48Z</dcterms:created>
  <dcterms:modified xsi:type="dcterms:W3CDTF">2023-03-24T09:44:13Z</dcterms:modified>
</cp:coreProperties>
</file>